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media/audio1.wav" ContentType="audio/wav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media/audio2.wav" ContentType="audio/wav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35" r:id="rId4"/>
  </p:sldMasterIdLst>
  <p:notesMasterIdLst>
    <p:notesMasterId r:id="rId40"/>
  </p:notesMasterIdLst>
  <p:sldIdLst>
    <p:sldId id="333" r:id="rId5"/>
    <p:sldId id="319" r:id="rId6"/>
    <p:sldId id="316" r:id="rId7"/>
    <p:sldId id="325" r:id="rId8"/>
    <p:sldId id="305" r:id="rId9"/>
    <p:sldId id="326" r:id="rId10"/>
    <p:sldId id="320" r:id="rId11"/>
    <p:sldId id="327" r:id="rId12"/>
    <p:sldId id="310" r:id="rId13"/>
    <p:sldId id="311" r:id="rId14"/>
    <p:sldId id="321" r:id="rId15"/>
    <p:sldId id="304" r:id="rId16"/>
    <p:sldId id="313" r:id="rId17"/>
    <p:sldId id="328" r:id="rId18"/>
    <p:sldId id="329" r:id="rId19"/>
    <p:sldId id="295" r:id="rId20"/>
    <p:sldId id="296" r:id="rId21"/>
    <p:sldId id="297" r:id="rId22"/>
    <p:sldId id="298" r:id="rId23"/>
    <p:sldId id="299" r:id="rId24"/>
    <p:sldId id="301" r:id="rId25"/>
    <p:sldId id="300" r:id="rId26"/>
    <p:sldId id="306" r:id="rId27"/>
    <p:sldId id="307" r:id="rId28"/>
    <p:sldId id="308" r:id="rId29"/>
    <p:sldId id="309" r:id="rId30"/>
    <p:sldId id="324" r:id="rId31"/>
    <p:sldId id="291" r:id="rId32"/>
    <p:sldId id="322" r:id="rId33"/>
    <p:sldId id="331" r:id="rId34"/>
    <p:sldId id="332" r:id="rId35"/>
    <p:sldId id="330" r:id="rId36"/>
    <p:sldId id="292" r:id="rId37"/>
    <p:sldId id="318" r:id="rId38"/>
    <p:sldId id="323" r:id="rId39"/>
  </p:sldIdLst>
  <p:sldSz cx="9144000" cy="5143500" type="screen16x9"/>
  <p:notesSz cx="6858000" cy="9144000"/>
  <p:custDataLst>
    <p:tags r:id="rId41"/>
  </p:custDataLst>
  <p:defaultTextStyle>
    <a:defPPr>
      <a:defRPr lang="vi-VN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ông Nguyễn" initials="T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3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616" autoAdjust="0"/>
  </p:normalViewPr>
  <p:slideViewPr>
    <p:cSldViewPr>
      <p:cViewPr varScale="1">
        <p:scale>
          <a:sx n="68" d="100"/>
          <a:sy n="68" d="100"/>
        </p:scale>
        <p:origin x="142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A7298-4DCE-4E7E-BB17-00D146FE3DA4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4542A-897F-4193-8D46-0E6490EB1A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686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Gir6PUN-a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Gir6PUN-a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6345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591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3" name="Google Shape;2863;gfae14c432d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4" name="Google Shape;2864;gfae14c432d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Task 5: Look and say.</a:t>
            </a:r>
            <a:r>
              <a:rPr lang="en-AU" sz="1200">
                <a:effectLst/>
                <a:latin typeface="Times New Roman"/>
                <a:ea typeface="Times New Roman"/>
              </a:rPr>
              <a:t>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Tell students to look at the picture for question 1 and ask them who the person in the picture is. Explain that Tom is his name.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Read out the example and ask students to repeat.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Explain the rest of the task to students. Ask students to practice saying the sentences individually and then in pairs.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volunteers to read out their answers. Correct any mistakes.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 i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Suggested sentences: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2.  My aunt is Susan.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3.  My cousin is Peter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687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8261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295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5282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1651000" algn="l"/>
              </a:tabLst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>
                <a:solidFill>
                  <a:prstClr val="black"/>
                </a:solidFill>
              </a:rPr>
              <a:pPr/>
              <a:t>16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92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 err="1"/>
              <a:t>Mini</a:t>
            </a:r>
            <a:r>
              <a:rPr lang="vi-VN" b="1" dirty="0"/>
              <a:t> </a:t>
            </a:r>
            <a:r>
              <a:rPr lang="vi-VN" b="1" dirty="0" err="1"/>
              <a:t>game</a:t>
            </a:r>
            <a:r>
              <a:rPr lang="vi-VN" b="1" dirty="0"/>
              <a:t>: </a:t>
            </a:r>
            <a:r>
              <a:rPr lang="vi-VN" b="1" dirty="0" err="1"/>
              <a:t>Lucky</a:t>
            </a:r>
            <a:r>
              <a:rPr lang="vi-VN" b="1" dirty="0"/>
              <a:t> </a:t>
            </a:r>
            <a:r>
              <a:rPr lang="vi-VN" b="1" dirty="0" err="1"/>
              <a:t>memeber</a:t>
            </a:r>
            <a:endParaRPr lang="vi-VN" b="1" dirty="0"/>
          </a:p>
          <a:p>
            <a:r>
              <a:rPr lang="vi-VN" dirty="0"/>
              <a:t>- </a:t>
            </a:r>
            <a:r>
              <a:rPr lang="vi-VN" dirty="0" err="1"/>
              <a:t>Divide</a:t>
            </a:r>
            <a:r>
              <a:rPr lang="vi-VN" dirty="0"/>
              <a:t> </a:t>
            </a:r>
            <a:r>
              <a:rPr lang="vi-VN" dirty="0" err="1"/>
              <a:t>class</a:t>
            </a:r>
            <a:r>
              <a:rPr lang="vi-VN" dirty="0"/>
              <a:t> </a:t>
            </a:r>
            <a:r>
              <a:rPr lang="vi-VN" dirty="0" err="1"/>
              <a:t>into</a:t>
            </a:r>
            <a:r>
              <a:rPr lang="vi-VN" dirty="0"/>
              <a:t> 3 </a:t>
            </a:r>
            <a:r>
              <a:rPr lang="vi-VN" dirty="0" err="1"/>
              <a:t>groups</a:t>
            </a:r>
            <a:r>
              <a:rPr lang="vi-VN" dirty="0"/>
              <a:t>.</a:t>
            </a:r>
          </a:p>
          <a:p>
            <a:r>
              <a:rPr lang="vi-VN" dirty="0"/>
              <a:t>- </a:t>
            </a:r>
            <a:r>
              <a:rPr lang="vi-VN" dirty="0" err="1"/>
              <a:t>Ask</a:t>
            </a:r>
            <a:r>
              <a:rPr lang="vi-VN" dirty="0"/>
              <a:t> </a:t>
            </a:r>
            <a:r>
              <a:rPr lang="vi-VN" dirty="0" err="1"/>
              <a:t>each</a:t>
            </a:r>
            <a:r>
              <a:rPr lang="vi-VN" dirty="0"/>
              <a:t> </a:t>
            </a:r>
            <a:r>
              <a:rPr lang="vi-VN" dirty="0" err="1"/>
              <a:t>group</a:t>
            </a:r>
            <a:r>
              <a:rPr lang="vi-VN" dirty="0"/>
              <a:t> to </a:t>
            </a:r>
            <a:r>
              <a:rPr lang="vi-VN" dirty="0" err="1"/>
              <a:t>choose</a:t>
            </a:r>
            <a:r>
              <a:rPr lang="vi-VN" dirty="0"/>
              <a:t> </a:t>
            </a:r>
            <a:r>
              <a:rPr lang="vi-VN" dirty="0" err="1"/>
              <a:t>one</a:t>
            </a:r>
            <a:r>
              <a:rPr lang="vi-VN" dirty="0"/>
              <a:t> </a:t>
            </a:r>
            <a:r>
              <a:rPr lang="vi-VN" dirty="0" err="1"/>
              <a:t>member</a:t>
            </a:r>
            <a:r>
              <a:rPr lang="vi-VN" dirty="0"/>
              <a:t> </a:t>
            </a:r>
            <a:r>
              <a:rPr lang="vi-VN" dirty="0" err="1"/>
              <a:t>they</a:t>
            </a:r>
            <a:r>
              <a:rPr lang="vi-VN" dirty="0"/>
              <a:t> </a:t>
            </a:r>
            <a:r>
              <a:rPr lang="vi-VN" dirty="0" err="1"/>
              <a:t>like</a:t>
            </a:r>
            <a:r>
              <a:rPr lang="vi-VN" dirty="0"/>
              <a:t>, then say a </a:t>
            </a:r>
            <a:r>
              <a:rPr lang="vi-VN" dirty="0" err="1"/>
              <a:t>structure</a:t>
            </a:r>
            <a:r>
              <a:rPr lang="vi-VN" dirty="0"/>
              <a:t> to </a:t>
            </a:r>
            <a:r>
              <a:rPr lang="vi-VN" dirty="0" err="1"/>
              <a:t>introduce</a:t>
            </a:r>
            <a:r>
              <a:rPr lang="vi-VN" dirty="0"/>
              <a:t> the </a:t>
            </a:r>
            <a:r>
              <a:rPr lang="vi-VN" dirty="0" err="1"/>
              <a:t>names</a:t>
            </a:r>
            <a:r>
              <a:rPr lang="vi-VN" dirty="0"/>
              <a:t> </a:t>
            </a:r>
            <a:r>
              <a:rPr lang="vi-VN" dirty="0" err="1"/>
              <a:t>of</a:t>
            </a:r>
            <a:r>
              <a:rPr lang="vi-VN" dirty="0"/>
              <a:t> the </a:t>
            </a:r>
            <a:r>
              <a:rPr lang="vi-VN" dirty="0" err="1"/>
              <a:t>members</a:t>
            </a:r>
            <a:r>
              <a:rPr lang="vi-VN" dirty="0"/>
              <a:t> in </a:t>
            </a:r>
            <a:r>
              <a:rPr lang="vi-VN" dirty="0" err="1"/>
              <a:t>their</a:t>
            </a:r>
            <a:r>
              <a:rPr lang="vi-VN" dirty="0"/>
              <a:t> </a:t>
            </a:r>
            <a:r>
              <a:rPr lang="vi-VN" dirty="0" err="1"/>
              <a:t>family</a:t>
            </a:r>
            <a:r>
              <a:rPr lang="vi-VN" dirty="0"/>
              <a:t>.</a:t>
            </a:r>
          </a:p>
          <a:p>
            <a:r>
              <a:rPr lang="vi-VN" dirty="0" err="1"/>
              <a:t>E.g</a:t>
            </a:r>
            <a:r>
              <a:rPr lang="vi-VN" dirty="0"/>
              <a:t>: </a:t>
            </a:r>
            <a:r>
              <a:rPr lang="vi-VN" dirty="0" err="1"/>
              <a:t>My</a:t>
            </a:r>
            <a:r>
              <a:rPr lang="vi-VN" dirty="0"/>
              <a:t> </a:t>
            </a:r>
            <a:r>
              <a:rPr lang="vi-VN" dirty="0" err="1"/>
              <a:t>mum</a:t>
            </a:r>
            <a:r>
              <a:rPr lang="vi-VN" dirty="0"/>
              <a:t> </a:t>
            </a:r>
            <a:r>
              <a:rPr lang="vi-VN" dirty="0" err="1"/>
              <a:t>is</a:t>
            </a:r>
            <a:r>
              <a:rPr lang="vi-VN" dirty="0"/>
              <a:t> Nga. </a:t>
            </a:r>
          </a:p>
          <a:p>
            <a:r>
              <a:rPr lang="vi-VN" dirty="0"/>
              <a:t>- The </a:t>
            </a:r>
            <a:r>
              <a:rPr lang="vi-VN" dirty="0" err="1"/>
              <a:t>game</a:t>
            </a:r>
            <a:r>
              <a:rPr lang="vi-VN" dirty="0"/>
              <a:t> </a:t>
            </a:r>
            <a:r>
              <a:rPr lang="vi-VN" dirty="0" err="1"/>
              <a:t>will</a:t>
            </a:r>
            <a:r>
              <a:rPr lang="vi-VN" dirty="0"/>
              <a:t> </a:t>
            </a:r>
            <a:r>
              <a:rPr lang="vi-VN" dirty="0" err="1"/>
              <a:t>give</a:t>
            </a:r>
            <a:r>
              <a:rPr lang="vi-VN" dirty="0"/>
              <a:t> </a:t>
            </a:r>
            <a:r>
              <a:rPr lang="vi-VN" dirty="0" err="1"/>
              <a:t>students</a:t>
            </a:r>
            <a:r>
              <a:rPr lang="vi-VN" dirty="0"/>
              <a:t> a </a:t>
            </a:r>
            <a:r>
              <a:rPr lang="vi-VN" dirty="0" err="1"/>
              <a:t>random</a:t>
            </a:r>
            <a:r>
              <a:rPr lang="vi-VN" dirty="0"/>
              <a:t> </a:t>
            </a:r>
            <a:r>
              <a:rPr lang="vi-VN" dirty="0" err="1"/>
              <a:t>point</a:t>
            </a:r>
            <a:r>
              <a:rPr lang="vi-VN" dirty="0"/>
              <a:t> </a:t>
            </a:r>
            <a:r>
              <a:rPr lang="vi-VN" dirty="0" err="1"/>
              <a:t>if</a:t>
            </a:r>
            <a:r>
              <a:rPr lang="vi-VN" dirty="0"/>
              <a:t> </a:t>
            </a:r>
            <a:r>
              <a:rPr lang="vi-VN" dirty="0" err="1"/>
              <a:t>they</a:t>
            </a:r>
            <a:r>
              <a:rPr lang="vi-VN" dirty="0"/>
              <a:t> </a:t>
            </a:r>
            <a:r>
              <a:rPr lang="vi-VN" dirty="0" err="1"/>
              <a:t>answer</a:t>
            </a:r>
            <a:r>
              <a:rPr lang="vi-VN" dirty="0"/>
              <a:t> </a:t>
            </a:r>
            <a:r>
              <a:rPr lang="vi-VN" dirty="0" err="1"/>
              <a:t>correctly</a:t>
            </a:r>
            <a:r>
              <a:rPr lang="vi-VN" dirty="0"/>
              <a:t>.</a:t>
            </a:r>
          </a:p>
          <a:p>
            <a:r>
              <a:rPr lang="vi-VN" dirty="0"/>
              <a:t>- </a:t>
            </a:r>
            <a:r>
              <a:rPr lang="vi-VN" dirty="0" err="1"/>
              <a:t>Group</a:t>
            </a:r>
            <a:r>
              <a:rPr lang="vi-VN" dirty="0"/>
              <a:t> </a:t>
            </a:r>
            <a:r>
              <a:rPr lang="vi-VN" dirty="0" err="1"/>
              <a:t>has</a:t>
            </a:r>
            <a:r>
              <a:rPr lang="vi-VN" dirty="0"/>
              <a:t> a </a:t>
            </a:r>
            <a:r>
              <a:rPr lang="vi-VN" dirty="0" err="1"/>
              <a:t>most</a:t>
            </a:r>
            <a:r>
              <a:rPr lang="vi-VN" dirty="0"/>
              <a:t> </a:t>
            </a:r>
            <a:r>
              <a:rPr lang="vi-VN" dirty="0" err="1"/>
              <a:t>points</a:t>
            </a:r>
            <a:r>
              <a:rPr lang="vi-VN" dirty="0"/>
              <a:t> </a:t>
            </a:r>
            <a:r>
              <a:rPr lang="vi-VN" dirty="0" err="1"/>
              <a:t>is</a:t>
            </a:r>
            <a:r>
              <a:rPr lang="vi-VN" dirty="0"/>
              <a:t> the </a:t>
            </a:r>
            <a:r>
              <a:rPr lang="vi-VN" dirty="0" err="1"/>
              <a:t>winner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0044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022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9627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1" name="Google Shape;2891;gfae14c432d_1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2" name="Google Shape;2892;gfae14c432d_1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Greet students.</a:t>
            </a:r>
            <a:endParaRPr lang="vi-VN" sz="11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Sing “My family” song: </a:t>
            </a:r>
            <a:r>
              <a:rPr lang="en-AU" sz="1200" u="sng">
                <a:solidFill>
                  <a:srgbClr val="0563C1"/>
                </a:solidFill>
                <a:effectLst/>
                <a:latin typeface="Times New Roman"/>
                <a:ea typeface="Times New Roman"/>
                <a:hlinkClick r:id="rId3"/>
              </a:rPr>
              <a:t>https://www.youtube.com/watch?v=lGir6PUN-as</a:t>
            </a:r>
            <a:endParaRPr lang="vi-VN" sz="11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Ask student to sing along. </a:t>
            </a:r>
            <a:endParaRPr lang="vi-VN" sz="1100">
              <a:effectLst/>
              <a:latin typeface="Times New Roman"/>
              <a:ea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3092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600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8220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54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838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1112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82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Task 6: Write about your self!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Tell them to look at the prompt. Elicit which information is missing in each sentence.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Explain to students that they have to fill in the blanks with information about their family members.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r>
              <a:rPr lang="en-AU" sz="1200">
                <a:effectLst/>
                <a:latin typeface="Times New Roman"/>
                <a:ea typeface="Times New Roman"/>
              </a:rPr>
              <a:t>- Ask volunteers to read out their sentences to the whole class.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6990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Example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6990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Google Shape;4206;gfae14c432d_1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7" name="Google Shape;4207;gfae14c432d_1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 Family book.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Tell students they’re going to make a family story book together.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student to draw/ glue a picture of member in this book. Then write the information about him/her.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E.g.: This is my 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is__________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Age: __________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u="sng" dirty="0">
                <a:solidFill>
                  <a:srgbClr val="0563C1"/>
                </a:solidFill>
                <a:effectLst/>
                <a:latin typeface="Times New Roman"/>
                <a:ea typeface="Times New Roman"/>
                <a:hlinkClick r:id="rId3"/>
              </a:rPr>
              <a:t>https://www.youtube.com/watch?v=lGir6PUN-as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3446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Google Shape;4206;gfae14c432d_1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7" name="Google Shape;4207;gfae14c432d_1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 Family book.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Tell students they’re going to make a family story book together.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student to draw/ glue a picture of member in this book. Then write the information about him/her.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E.g.: This is my 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is__________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Age: __________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36747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Google Shape;4206;gfae14c432d_1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7" name="Google Shape;4207;gfae14c432d_1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 Family book.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Tell students they’re going to make a family story book together.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student to draw/ glue a picture of member in this book. Then write the information about him/her.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E.g.: This is my 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is__________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Age: __________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02665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Google Shape;4206;gfae14c432d_1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7" name="Google Shape;4207;gfae14c432d_1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07096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Give out worksheet. Then ask students to find and circle all of the direction words that are hidden in the grid.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35006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1986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Google Shape;3635;gfae14c432d_1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6" name="Google Shape;3636;gfae14c432d_1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4482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Revise and practice functional language from lesson 2 with the flashcards. 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Then ask volunteers to stand at the front of the class and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ask and answer questions. </a:t>
            </a:r>
            <a:r>
              <a:rPr lang="en-AU" sz="1200" i="1">
                <a:effectLst/>
                <a:latin typeface="Times New Roman"/>
                <a:ea typeface="Times New Roman"/>
              </a:rPr>
              <a:t>(E.g: Who is this? – This is my ...)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745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b="1" dirty="0">
                <a:effectLst/>
                <a:latin typeface="Times New Roman"/>
                <a:ea typeface="Times New Roman"/>
              </a:rPr>
              <a:t>Game: Who’s missing?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</a:rPr>
              <a:t>Divide the class into 4 groups.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  <a:ea typeface="Times New Roman"/>
              </a:rPr>
              <a:t>Teacher shows the cards of family members on the board/screen.</a:t>
            </a:r>
          </a:p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/>
              </a:rPr>
              <a:t>Teacher hides a flashcard of a family member.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</a:rPr>
              <a:t>Ask each member to stand and say which picture is missing.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</a:rPr>
              <a:t>Who says it fast will get points for the teams.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5248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fae14c432d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fae14c432d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fae14c432d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fae14c432d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Lead in: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a picture of your (teacher) family. Point to a member. Then say a name.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E.g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My brother is Khoa.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8348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Task 4: Listen and repeat. (Track 1.6) </a:t>
            </a:r>
          </a:p>
          <a:p>
            <a:r>
              <a:rPr lang="vi-VN"/>
              <a:t>- Point to the pictures. Ask students to notice the people</a:t>
            </a:r>
            <a:r>
              <a:rPr lang="vi-VN" baseline="0"/>
              <a:t> </a:t>
            </a:r>
            <a:r>
              <a:rPr lang="vi-VN"/>
              <a:t>and their names. Tell students that this structure can be</a:t>
            </a:r>
            <a:r>
              <a:rPr lang="vi-VN" baseline="0"/>
              <a:t> </a:t>
            </a:r>
            <a:r>
              <a:rPr lang="vi-VN"/>
              <a:t>used to introduce the names of the members in a family.</a:t>
            </a:r>
          </a:p>
          <a:p>
            <a:r>
              <a:rPr lang="vi-VN"/>
              <a:t>- Play the recording. Tell students to look at the pictures</a:t>
            </a:r>
            <a:r>
              <a:rPr lang="vi-VN" baseline="0"/>
              <a:t> </a:t>
            </a:r>
            <a:r>
              <a:rPr lang="vi-VN"/>
              <a:t>and follow the sentences with their fingers.</a:t>
            </a:r>
          </a:p>
          <a:p>
            <a:r>
              <a:rPr lang="vi-VN"/>
              <a:t>- Play the recording again. Ask students to repeat.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817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3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6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1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98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43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68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09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49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6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14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6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16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84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8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61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42225" y="1110300"/>
            <a:ext cx="6059700" cy="22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atrick Hand"/>
              <a:buNone/>
              <a:defRPr sz="55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01775" y="3615475"/>
            <a:ext cx="4940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175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215181" y="4072666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854292" y="-1379044"/>
            <a:ext cx="3360980" cy="2945298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32977" y="4328818"/>
            <a:ext cx="1911392" cy="1348143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457174" y="3301051"/>
            <a:ext cx="1165054" cy="1982836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152379" y="3165234"/>
            <a:ext cx="2596682" cy="269991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-2700000">
            <a:off x="7103366" y="3178148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043790" y="-186484"/>
            <a:ext cx="171397" cy="899824"/>
          </a:xfrm>
          <a:custGeom>
            <a:avLst/>
            <a:gdLst/>
            <a:ahLst/>
            <a:cxnLst/>
            <a:rect l="l" t="t" r="r" b="b"/>
            <a:pathLst>
              <a:path w="3445" h="18086" fill="none" extrusionOk="0">
                <a:moveTo>
                  <a:pt x="1" y="0"/>
                </a:moveTo>
                <a:cubicBezTo>
                  <a:pt x="1618" y="5929"/>
                  <a:pt x="2785" y="11977"/>
                  <a:pt x="3444" y="18086"/>
                </a:cubicBezTo>
                <a:lnTo>
                  <a:pt x="3235" y="16858"/>
                </a:ln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189811" y="-401013"/>
            <a:ext cx="230951" cy="1077142"/>
          </a:xfrm>
          <a:custGeom>
            <a:avLst/>
            <a:gdLst/>
            <a:ahLst/>
            <a:cxnLst/>
            <a:rect l="l" t="t" r="r" b="b"/>
            <a:pathLst>
              <a:path w="4642" h="21650" fill="none" extrusionOk="0">
                <a:moveTo>
                  <a:pt x="0" y="0"/>
                </a:moveTo>
                <a:cubicBezTo>
                  <a:pt x="1887" y="7007"/>
                  <a:pt x="3563" y="13445"/>
                  <a:pt x="4641" y="21649"/>
                </a:cubicBezTo>
                <a:cubicBezTo>
                  <a:pt x="4492" y="20571"/>
                  <a:pt x="4342" y="19463"/>
                  <a:pt x="4162" y="18385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349216" y="-532109"/>
            <a:ext cx="309908" cy="1251425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10800000">
            <a:off x="4267175" y="485577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10800000">
            <a:off x="4134624" y="458647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900039">
            <a:off x="4367686" y="-225053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86C459">
              <a:alpha val="6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900039">
            <a:off x="4088788" y="109878"/>
            <a:ext cx="1027535" cy="478653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25" name="Google Shape;25;p2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" name="Google Shape;36;p2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C55CA3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-457169" y="155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6C459">
              <a:alpha val="6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-246277" y="9327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549388" y="1727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" name="Google Shape;40;p2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41" name="Google Shape;41;p2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667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1296450" y="2477550"/>
            <a:ext cx="32547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1660550" y="885338"/>
            <a:ext cx="2561400" cy="14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1643026" y="3254113"/>
            <a:ext cx="25614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3"/>
          <p:cNvSpPr/>
          <p:nvPr/>
        </p:nvSpPr>
        <p:spPr>
          <a:xfrm>
            <a:off x="-606294" y="25547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3"/>
          <p:cNvSpPr/>
          <p:nvPr/>
        </p:nvSpPr>
        <p:spPr>
          <a:xfrm rot="-3263542">
            <a:off x="50946" y="108391"/>
            <a:ext cx="1710294" cy="100415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3"/>
          <p:cNvSpPr/>
          <p:nvPr/>
        </p:nvSpPr>
        <p:spPr>
          <a:xfrm rot="6300039">
            <a:off x="8660060" y="2428650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3"/>
          <p:cNvSpPr/>
          <p:nvPr/>
        </p:nvSpPr>
        <p:spPr>
          <a:xfrm rot="6300039">
            <a:off x="8210823" y="2471087"/>
            <a:ext cx="1027535" cy="478653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3"/>
          <p:cNvSpPr/>
          <p:nvPr/>
        </p:nvSpPr>
        <p:spPr>
          <a:xfrm rot="5232888">
            <a:off x="-208162" y="3200062"/>
            <a:ext cx="1397414" cy="1071792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3"/>
          <p:cNvSpPr/>
          <p:nvPr/>
        </p:nvSpPr>
        <p:spPr>
          <a:xfrm rot="5232861">
            <a:off x="-147126" y="3797433"/>
            <a:ext cx="1857882" cy="193174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3"/>
          <p:cNvSpPr/>
          <p:nvPr/>
        </p:nvSpPr>
        <p:spPr>
          <a:xfrm rot="2532831">
            <a:off x="1827638" y="4308778"/>
            <a:ext cx="3280414" cy="2063263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3"/>
          <p:cNvSpPr/>
          <p:nvPr/>
        </p:nvSpPr>
        <p:spPr>
          <a:xfrm rot="9697970">
            <a:off x="6242362" y="3934434"/>
            <a:ext cx="4033117" cy="2540903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7768603" y="3857650"/>
            <a:ext cx="786390" cy="60225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6578429" y="-1092931"/>
            <a:ext cx="3360980" cy="2945298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" name="Google Shape;75;p3"/>
          <p:cNvGrpSpPr/>
          <p:nvPr/>
        </p:nvGrpSpPr>
        <p:grpSpPr>
          <a:xfrm>
            <a:off x="7941388" y="15525"/>
            <a:ext cx="1303220" cy="945249"/>
            <a:chOff x="940275" y="-12375"/>
            <a:chExt cx="1303220" cy="945249"/>
          </a:xfrm>
        </p:grpSpPr>
        <p:sp>
          <p:nvSpPr>
            <p:cNvPr id="76" name="Google Shape;76;p3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963848" y="88954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6" name="Google Shape;96;p3"/>
          <p:cNvSpPr/>
          <p:nvPr/>
        </p:nvSpPr>
        <p:spPr>
          <a:xfrm>
            <a:off x="7239438" y="544510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514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/>
          <p:nvPr/>
        </p:nvSpPr>
        <p:spPr>
          <a:xfrm>
            <a:off x="7617831" y="1330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712350" y="340160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subTitle" idx="1"/>
          </p:nvPr>
        </p:nvSpPr>
        <p:spPr>
          <a:xfrm>
            <a:off x="709875" y="1058993"/>
            <a:ext cx="7719300" cy="337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1" name="Google Shape;101;p4"/>
          <p:cNvSpPr/>
          <p:nvPr/>
        </p:nvSpPr>
        <p:spPr>
          <a:xfrm rot="-615925">
            <a:off x="-1718435" y="2604924"/>
            <a:ext cx="2661144" cy="3655112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6902516" y="-616964"/>
            <a:ext cx="1847522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316354" y="4008125"/>
            <a:ext cx="1126124" cy="191595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-887606" y="-315688"/>
            <a:ext cx="2509961" cy="2609796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8186687" y="-3501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124465" y="4689295"/>
            <a:ext cx="2410607" cy="1936440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4"/>
          <p:cNvSpPr/>
          <p:nvPr/>
        </p:nvSpPr>
        <p:spPr>
          <a:xfrm>
            <a:off x="8551296" y="3690422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9" name="Google Shape;109;p4"/>
          <p:cNvGrpSpPr/>
          <p:nvPr/>
        </p:nvGrpSpPr>
        <p:grpSpPr>
          <a:xfrm>
            <a:off x="-590000" y="298675"/>
            <a:ext cx="1303220" cy="740533"/>
            <a:chOff x="940275" y="-12375"/>
            <a:chExt cx="1303220" cy="740533"/>
          </a:xfrm>
        </p:grpSpPr>
        <p:sp>
          <p:nvSpPr>
            <p:cNvPr id="110" name="Google Shape;110;p4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9" name="Google Shape;129;p4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30" name="Google Shape;130;p4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1" name="Google Shape;141;p4"/>
          <p:cNvSpPr/>
          <p:nvPr/>
        </p:nvSpPr>
        <p:spPr>
          <a:xfrm>
            <a:off x="124463" y="23239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4"/>
          <p:cNvSpPr/>
          <p:nvPr/>
        </p:nvSpPr>
        <p:spPr>
          <a:xfrm flipH="1">
            <a:off x="-213220" y="-91316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404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-292244" y="3384341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714850" y="336843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1"/>
          </p:nvPr>
        </p:nvSpPr>
        <p:spPr>
          <a:xfrm>
            <a:off x="1792686" y="3557050"/>
            <a:ext cx="25338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2"/>
          </p:nvPr>
        </p:nvSpPr>
        <p:spPr>
          <a:xfrm>
            <a:off x="4750588" y="3557050"/>
            <a:ext cx="25800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3"/>
          </p:nvPr>
        </p:nvSpPr>
        <p:spPr>
          <a:xfrm>
            <a:off x="1499013" y="2753563"/>
            <a:ext cx="31212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subTitle" idx="4"/>
          </p:nvPr>
        </p:nvSpPr>
        <p:spPr>
          <a:xfrm>
            <a:off x="4479887" y="2753563"/>
            <a:ext cx="31212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5"/>
          <p:cNvSpPr/>
          <p:nvPr/>
        </p:nvSpPr>
        <p:spPr>
          <a:xfrm rot="3334833">
            <a:off x="-1470259" y="-1367924"/>
            <a:ext cx="3558182" cy="3117782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5"/>
          <p:cNvSpPr/>
          <p:nvPr/>
        </p:nvSpPr>
        <p:spPr>
          <a:xfrm rot="-2247092">
            <a:off x="6580478" y="3794874"/>
            <a:ext cx="3512056" cy="2212031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5"/>
          <p:cNvSpPr/>
          <p:nvPr/>
        </p:nvSpPr>
        <p:spPr>
          <a:xfrm rot="-2982950">
            <a:off x="22675" y="4053249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5"/>
          <p:cNvSpPr/>
          <p:nvPr/>
        </p:nvSpPr>
        <p:spPr>
          <a:xfrm rot="-4912570">
            <a:off x="7250749" y="-603677"/>
            <a:ext cx="2360058" cy="2453753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8142876" y="1239060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5" name="Google Shape;155;p5"/>
          <p:cNvGrpSpPr/>
          <p:nvPr/>
        </p:nvGrpSpPr>
        <p:grpSpPr>
          <a:xfrm>
            <a:off x="8032581" y="3957722"/>
            <a:ext cx="996568" cy="1094004"/>
            <a:chOff x="6533131" y="3135997"/>
            <a:chExt cx="996568" cy="1094004"/>
          </a:xfrm>
        </p:grpSpPr>
        <p:sp>
          <p:nvSpPr>
            <p:cNvPr id="156" name="Google Shape;156;p5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Google Shape;174;p5"/>
          <p:cNvSpPr/>
          <p:nvPr/>
        </p:nvSpPr>
        <p:spPr>
          <a:xfrm rot="6758557">
            <a:off x="7906309" y="2596101"/>
            <a:ext cx="2382278" cy="1680118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5" name="Google Shape;175;p5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76" name="Google Shape;176;p5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" name="Google Shape;187;p5"/>
          <p:cNvSpPr/>
          <p:nvPr/>
        </p:nvSpPr>
        <p:spPr>
          <a:xfrm>
            <a:off x="7988638" y="4195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8" name="Google Shape;188;p5"/>
          <p:cNvGrpSpPr/>
          <p:nvPr/>
        </p:nvGrpSpPr>
        <p:grpSpPr>
          <a:xfrm>
            <a:off x="489450" y="46075"/>
            <a:ext cx="1303220" cy="740533"/>
            <a:chOff x="940275" y="-12375"/>
            <a:chExt cx="1303220" cy="740533"/>
          </a:xfrm>
        </p:grpSpPr>
        <p:sp>
          <p:nvSpPr>
            <p:cNvPr id="189" name="Google Shape;189;p5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"/>
          <p:cNvGrpSpPr/>
          <p:nvPr/>
        </p:nvGrpSpPr>
        <p:grpSpPr>
          <a:xfrm>
            <a:off x="274890" y="317841"/>
            <a:ext cx="615334" cy="1251425"/>
            <a:chOff x="274890" y="317841"/>
            <a:chExt cx="615334" cy="1251425"/>
          </a:xfrm>
        </p:grpSpPr>
        <p:sp>
          <p:nvSpPr>
            <p:cNvPr id="209" name="Google Shape;209;p5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2" name="Google Shape;212;p5"/>
          <p:cNvSpPr/>
          <p:nvPr/>
        </p:nvSpPr>
        <p:spPr>
          <a:xfrm flipH="1">
            <a:off x="163380" y="4140234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282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"/>
          <p:cNvSpPr/>
          <p:nvPr/>
        </p:nvSpPr>
        <p:spPr>
          <a:xfrm>
            <a:off x="525581" y="456637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6"/>
          <p:cNvSpPr txBox="1">
            <a:spLocks noGrp="1"/>
          </p:cNvSpPr>
          <p:nvPr>
            <p:ph type="ctrTitle"/>
          </p:nvPr>
        </p:nvSpPr>
        <p:spPr>
          <a:xfrm>
            <a:off x="714850" y="336786"/>
            <a:ext cx="7714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6"/>
          <p:cNvSpPr/>
          <p:nvPr/>
        </p:nvSpPr>
        <p:spPr>
          <a:xfrm rot="1187011">
            <a:off x="-2427444" y="3581692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6"/>
          <p:cNvSpPr/>
          <p:nvPr/>
        </p:nvSpPr>
        <p:spPr>
          <a:xfrm>
            <a:off x="7021495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6"/>
          <p:cNvSpPr/>
          <p:nvPr/>
        </p:nvSpPr>
        <p:spPr>
          <a:xfrm rot="2005939">
            <a:off x="6062082" y="-2036826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6"/>
          <p:cNvSpPr/>
          <p:nvPr/>
        </p:nvSpPr>
        <p:spPr>
          <a:xfrm>
            <a:off x="8536108" y="16400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6"/>
          <p:cNvSpPr/>
          <p:nvPr/>
        </p:nvSpPr>
        <p:spPr>
          <a:xfrm rot="2371699">
            <a:off x="8464410" y="3438679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6"/>
          <p:cNvSpPr/>
          <p:nvPr/>
        </p:nvSpPr>
        <p:spPr>
          <a:xfrm rot="1488306">
            <a:off x="-1114256" y="-8365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627675" y="-7446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6"/>
          <p:cNvSpPr/>
          <p:nvPr/>
        </p:nvSpPr>
        <p:spPr>
          <a:xfrm rot="3454444">
            <a:off x="5520966" y="38627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 flipH="1">
            <a:off x="-997070" y="3469984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6"/>
          <p:cNvGrpSpPr/>
          <p:nvPr/>
        </p:nvGrpSpPr>
        <p:grpSpPr>
          <a:xfrm>
            <a:off x="8717466" y="4086975"/>
            <a:ext cx="541486" cy="361801"/>
            <a:chOff x="7366666" y="4340825"/>
            <a:chExt cx="541486" cy="361801"/>
          </a:xfrm>
        </p:grpSpPr>
        <p:sp>
          <p:nvSpPr>
            <p:cNvPr id="226" name="Google Shape;226;p6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7" name="Google Shape;237;p6"/>
          <p:cNvSpPr/>
          <p:nvPr/>
        </p:nvSpPr>
        <p:spPr>
          <a:xfrm>
            <a:off x="-28612" y="9066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8" name="Google Shape;238;p6"/>
          <p:cNvGrpSpPr/>
          <p:nvPr/>
        </p:nvGrpSpPr>
        <p:grpSpPr>
          <a:xfrm>
            <a:off x="61613" y="98025"/>
            <a:ext cx="1303220" cy="740533"/>
            <a:chOff x="940275" y="-12375"/>
            <a:chExt cx="1303220" cy="740533"/>
          </a:xfrm>
        </p:grpSpPr>
        <p:sp>
          <p:nvSpPr>
            <p:cNvPr id="239" name="Google Shape;239;p6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8" name="Google Shape;258;p6"/>
          <p:cNvGrpSpPr/>
          <p:nvPr/>
        </p:nvGrpSpPr>
        <p:grpSpPr>
          <a:xfrm rot="8100000">
            <a:off x="8335791" y="-2725"/>
            <a:ext cx="615328" cy="1251413"/>
            <a:chOff x="274890" y="317841"/>
            <a:chExt cx="615334" cy="1251425"/>
          </a:xfrm>
        </p:grpSpPr>
        <p:sp>
          <p:nvSpPr>
            <p:cNvPr id="259" name="Google Shape;259;p6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885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"/>
          <p:cNvSpPr txBox="1">
            <a:spLocks noGrp="1"/>
          </p:cNvSpPr>
          <p:nvPr>
            <p:ph type="title"/>
          </p:nvPr>
        </p:nvSpPr>
        <p:spPr>
          <a:xfrm>
            <a:off x="928700" y="1921504"/>
            <a:ext cx="30162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1"/>
          </p:nvPr>
        </p:nvSpPr>
        <p:spPr>
          <a:xfrm>
            <a:off x="4788800" y="1296375"/>
            <a:ext cx="3297900" cy="3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Char char="●"/>
              <a:defRPr sz="14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4114800" lvl="8" indent="-2667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/>
          <p:nvPr/>
        </p:nvSpPr>
        <p:spPr>
          <a:xfrm rot="658968">
            <a:off x="1926557" y="4512134"/>
            <a:ext cx="2821478" cy="1265017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69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7"/>
          <p:cNvSpPr/>
          <p:nvPr/>
        </p:nvSpPr>
        <p:spPr>
          <a:xfrm>
            <a:off x="-614925" y="-1135975"/>
            <a:ext cx="1928633" cy="2648999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7"/>
          <p:cNvSpPr/>
          <p:nvPr/>
        </p:nvSpPr>
        <p:spPr>
          <a:xfrm>
            <a:off x="7879098" y="4397441"/>
            <a:ext cx="1827719" cy="1265027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7"/>
          <p:cNvSpPr/>
          <p:nvPr/>
        </p:nvSpPr>
        <p:spPr>
          <a:xfrm>
            <a:off x="-696755" y="3533740"/>
            <a:ext cx="2355437" cy="2063233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7"/>
          <p:cNvSpPr/>
          <p:nvPr/>
        </p:nvSpPr>
        <p:spPr>
          <a:xfrm rot="2553490">
            <a:off x="7088165" y="-922798"/>
            <a:ext cx="3968934" cy="250046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7"/>
          <p:cNvSpPr/>
          <p:nvPr/>
        </p:nvSpPr>
        <p:spPr>
          <a:xfrm>
            <a:off x="8487669" y="3794587"/>
            <a:ext cx="1169990" cy="895947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7"/>
          <p:cNvSpPr/>
          <p:nvPr/>
        </p:nvSpPr>
        <p:spPr>
          <a:xfrm>
            <a:off x="3266016" y="3509711"/>
            <a:ext cx="28196" cy="24048"/>
          </a:xfrm>
          <a:custGeom>
            <a:avLst/>
            <a:gdLst/>
            <a:ahLst/>
            <a:cxnLst/>
            <a:rect l="l" t="t" r="r" b="b"/>
            <a:pathLst>
              <a:path w="809" h="690" extrusionOk="0">
                <a:moveTo>
                  <a:pt x="389" y="1"/>
                </a:moveTo>
                <a:cubicBezTo>
                  <a:pt x="0" y="61"/>
                  <a:pt x="0" y="660"/>
                  <a:pt x="389" y="690"/>
                </a:cubicBezTo>
                <a:cubicBezTo>
                  <a:pt x="809" y="660"/>
                  <a:pt x="809" y="61"/>
                  <a:pt x="3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7"/>
          <p:cNvSpPr/>
          <p:nvPr/>
        </p:nvSpPr>
        <p:spPr>
          <a:xfrm>
            <a:off x="3272254" y="3301263"/>
            <a:ext cx="42834" cy="43357"/>
          </a:xfrm>
          <a:custGeom>
            <a:avLst/>
            <a:gdLst/>
            <a:ahLst/>
            <a:cxnLst/>
            <a:rect l="l" t="t" r="r" b="b"/>
            <a:pathLst>
              <a:path w="1229" h="1244" extrusionOk="0">
                <a:moveTo>
                  <a:pt x="671" y="1"/>
                </a:moveTo>
                <a:cubicBezTo>
                  <a:pt x="622" y="1"/>
                  <a:pt x="570" y="8"/>
                  <a:pt x="510" y="23"/>
                </a:cubicBezTo>
                <a:lnTo>
                  <a:pt x="390" y="83"/>
                </a:lnTo>
                <a:cubicBezTo>
                  <a:pt x="300" y="143"/>
                  <a:pt x="240" y="203"/>
                  <a:pt x="180" y="293"/>
                </a:cubicBezTo>
                <a:lnTo>
                  <a:pt x="91" y="412"/>
                </a:lnTo>
                <a:cubicBezTo>
                  <a:pt x="61" y="472"/>
                  <a:pt x="31" y="532"/>
                  <a:pt x="31" y="622"/>
                </a:cubicBezTo>
                <a:cubicBezTo>
                  <a:pt x="1" y="682"/>
                  <a:pt x="1" y="772"/>
                  <a:pt x="31" y="832"/>
                </a:cubicBezTo>
                <a:cubicBezTo>
                  <a:pt x="31" y="922"/>
                  <a:pt x="91" y="981"/>
                  <a:pt x="121" y="1041"/>
                </a:cubicBezTo>
                <a:cubicBezTo>
                  <a:pt x="150" y="1101"/>
                  <a:pt x="210" y="1131"/>
                  <a:pt x="270" y="1191"/>
                </a:cubicBezTo>
                <a:lnTo>
                  <a:pt x="420" y="1221"/>
                </a:lnTo>
                <a:cubicBezTo>
                  <a:pt x="465" y="1236"/>
                  <a:pt x="517" y="1243"/>
                  <a:pt x="570" y="1243"/>
                </a:cubicBezTo>
                <a:cubicBezTo>
                  <a:pt x="622" y="1243"/>
                  <a:pt x="674" y="1236"/>
                  <a:pt x="719" y="1221"/>
                </a:cubicBezTo>
                <a:lnTo>
                  <a:pt x="839" y="1191"/>
                </a:lnTo>
                <a:cubicBezTo>
                  <a:pt x="929" y="1131"/>
                  <a:pt x="989" y="1071"/>
                  <a:pt x="1049" y="981"/>
                </a:cubicBezTo>
                <a:lnTo>
                  <a:pt x="1139" y="862"/>
                </a:lnTo>
                <a:cubicBezTo>
                  <a:pt x="1169" y="802"/>
                  <a:pt x="1198" y="712"/>
                  <a:pt x="1198" y="652"/>
                </a:cubicBezTo>
                <a:cubicBezTo>
                  <a:pt x="1228" y="562"/>
                  <a:pt x="1228" y="502"/>
                  <a:pt x="1198" y="412"/>
                </a:cubicBezTo>
                <a:cubicBezTo>
                  <a:pt x="1198" y="353"/>
                  <a:pt x="1169" y="293"/>
                  <a:pt x="1109" y="233"/>
                </a:cubicBezTo>
                <a:cubicBezTo>
                  <a:pt x="1079" y="173"/>
                  <a:pt x="1019" y="113"/>
                  <a:pt x="959" y="83"/>
                </a:cubicBezTo>
                <a:lnTo>
                  <a:pt x="809" y="23"/>
                </a:lnTo>
                <a:cubicBezTo>
                  <a:pt x="764" y="8"/>
                  <a:pt x="719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7"/>
          <p:cNvSpPr/>
          <p:nvPr/>
        </p:nvSpPr>
        <p:spPr>
          <a:xfrm>
            <a:off x="2989467" y="3100657"/>
            <a:ext cx="29241" cy="24013"/>
          </a:xfrm>
          <a:custGeom>
            <a:avLst/>
            <a:gdLst/>
            <a:ahLst/>
            <a:cxnLst/>
            <a:rect l="l" t="t" r="r" b="b"/>
            <a:pathLst>
              <a:path w="839" h="689" extrusionOk="0">
                <a:moveTo>
                  <a:pt x="419" y="0"/>
                </a:moveTo>
                <a:cubicBezTo>
                  <a:pt x="0" y="60"/>
                  <a:pt x="0" y="659"/>
                  <a:pt x="419" y="689"/>
                </a:cubicBezTo>
                <a:cubicBezTo>
                  <a:pt x="838" y="659"/>
                  <a:pt x="838" y="60"/>
                  <a:pt x="4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7"/>
          <p:cNvSpPr/>
          <p:nvPr/>
        </p:nvSpPr>
        <p:spPr>
          <a:xfrm>
            <a:off x="2908054" y="3050819"/>
            <a:ext cx="44925" cy="42311"/>
          </a:xfrm>
          <a:custGeom>
            <a:avLst/>
            <a:gdLst/>
            <a:ahLst/>
            <a:cxnLst/>
            <a:rect l="l" t="t" r="r" b="b"/>
            <a:pathLst>
              <a:path w="1289" h="1214" extrusionOk="0">
                <a:moveTo>
                  <a:pt x="543" y="0"/>
                </a:moveTo>
                <a:cubicBezTo>
                  <a:pt x="510" y="0"/>
                  <a:pt x="480" y="8"/>
                  <a:pt x="450" y="23"/>
                </a:cubicBezTo>
                <a:cubicBezTo>
                  <a:pt x="360" y="23"/>
                  <a:pt x="300" y="83"/>
                  <a:pt x="240" y="113"/>
                </a:cubicBezTo>
                <a:cubicBezTo>
                  <a:pt x="180" y="173"/>
                  <a:pt x="120" y="202"/>
                  <a:pt x="90" y="262"/>
                </a:cubicBezTo>
                <a:lnTo>
                  <a:pt x="30" y="412"/>
                </a:lnTo>
                <a:cubicBezTo>
                  <a:pt x="0" y="502"/>
                  <a:pt x="0" y="622"/>
                  <a:pt x="30" y="712"/>
                </a:cubicBezTo>
                <a:lnTo>
                  <a:pt x="90" y="831"/>
                </a:lnTo>
                <a:cubicBezTo>
                  <a:pt x="150" y="921"/>
                  <a:pt x="210" y="1011"/>
                  <a:pt x="300" y="1041"/>
                </a:cubicBezTo>
                <a:lnTo>
                  <a:pt x="420" y="1131"/>
                </a:lnTo>
                <a:cubicBezTo>
                  <a:pt x="480" y="1161"/>
                  <a:pt x="569" y="1191"/>
                  <a:pt x="629" y="1191"/>
                </a:cubicBezTo>
                <a:cubicBezTo>
                  <a:pt x="674" y="1206"/>
                  <a:pt x="712" y="1213"/>
                  <a:pt x="749" y="1213"/>
                </a:cubicBezTo>
                <a:cubicBezTo>
                  <a:pt x="786" y="1213"/>
                  <a:pt x="824" y="1206"/>
                  <a:pt x="869" y="1191"/>
                </a:cubicBezTo>
                <a:cubicBezTo>
                  <a:pt x="929" y="1191"/>
                  <a:pt x="989" y="1161"/>
                  <a:pt x="1048" y="1101"/>
                </a:cubicBezTo>
                <a:cubicBezTo>
                  <a:pt x="1108" y="1071"/>
                  <a:pt x="1168" y="1011"/>
                  <a:pt x="1198" y="951"/>
                </a:cubicBezTo>
                <a:lnTo>
                  <a:pt x="1258" y="801"/>
                </a:lnTo>
                <a:cubicBezTo>
                  <a:pt x="1288" y="712"/>
                  <a:pt x="1288" y="622"/>
                  <a:pt x="1258" y="502"/>
                </a:cubicBezTo>
                <a:lnTo>
                  <a:pt x="1198" y="382"/>
                </a:lnTo>
                <a:cubicBezTo>
                  <a:pt x="1138" y="292"/>
                  <a:pt x="1078" y="232"/>
                  <a:pt x="989" y="173"/>
                </a:cubicBezTo>
                <a:lnTo>
                  <a:pt x="869" y="83"/>
                </a:lnTo>
                <a:cubicBezTo>
                  <a:pt x="809" y="53"/>
                  <a:pt x="719" y="23"/>
                  <a:pt x="659" y="23"/>
                </a:cubicBezTo>
                <a:cubicBezTo>
                  <a:pt x="614" y="8"/>
                  <a:pt x="577" y="0"/>
                  <a:pt x="5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7"/>
          <p:cNvSpPr/>
          <p:nvPr/>
        </p:nvSpPr>
        <p:spPr>
          <a:xfrm>
            <a:off x="2657609" y="3481551"/>
            <a:ext cx="52209" cy="39697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0" y="0"/>
                  <a:pt x="0" y="1138"/>
                  <a:pt x="749" y="1138"/>
                </a:cubicBezTo>
                <a:cubicBezTo>
                  <a:pt x="1497" y="1138"/>
                  <a:pt x="1497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7"/>
          <p:cNvSpPr/>
          <p:nvPr/>
        </p:nvSpPr>
        <p:spPr>
          <a:xfrm>
            <a:off x="2881950" y="3142375"/>
            <a:ext cx="52244" cy="39697"/>
          </a:xfrm>
          <a:custGeom>
            <a:avLst/>
            <a:gdLst/>
            <a:ahLst/>
            <a:cxnLst/>
            <a:rect l="l" t="t" r="r" b="b"/>
            <a:pathLst>
              <a:path w="1499" h="1139" extrusionOk="0">
                <a:moveTo>
                  <a:pt x="749" y="1"/>
                </a:moveTo>
                <a:cubicBezTo>
                  <a:pt x="1" y="1"/>
                  <a:pt x="1" y="1139"/>
                  <a:pt x="749" y="1139"/>
                </a:cubicBezTo>
                <a:cubicBezTo>
                  <a:pt x="1498" y="1139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7"/>
          <p:cNvSpPr/>
          <p:nvPr/>
        </p:nvSpPr>
        <p:spPr>
          <a:xfrm>
            <a:off x="2879894" y="3333362"/>
            <a:ext cx="52209" cy="39697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1"/>
                </a:moveTo>
                <a:cubicBezTo>
                  <a:pt x="0" y="1"/>
                  <a:pt x="0" y="1138"/>
                  <a:pt x="749" y="1138"/>
                </a:cubicBezTo>
                <a:cubicBezTo>
                  <a:pt x="1497" y="1138"/>
                  <a:pt x="1497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7"/>
          <p:cNvSpPr/>
          <p:nvPr/>
        </p:nvSpPr>
        <p:spPr>
          <a:xfrm>
            <a:off x="2758819" y="3395990"/>
            <a:ext cx="28231" cy="24013"/>
          </a:xfrm>
          <a:custGeom>
            <a:avLst/>
            <a:gdLst/>
            <a:ahLst/>
            <a:cxnLst/>
            <a:rect l="l" t="t" r="r" b="b"/>
            <a:pathLst>
              <a:path w="810" h="689" extrusionOk="0">
                <a:moveTo>
                  <a:pt x="420" y="0"/>
                </a:moveTo>
                <a:cubicBezTo>
                  <a:pt x="1" y="60"/>
                  <a:pt x="1" y="629"/>
                  <a:pt x="420" y="689"/>
                </a:cubicBezTo>
                <a:cubicBezTo>
                  <a:pt x="809" y="629"/>
                  <a:pt x="809" y="60"/>
                  <a:pt x="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7"/>
          <p:cNvSpPr/>
          <p:nvPr/>
        </p:nvSpPr>
        <p:spPr>
          <a:xfrm>
            <a:off x="2863165" y="3122544"/>
            <a:ext cx="52244" cy="38651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49" y="1"/>
                </a:moveTo>
                <a:cubicBezTo>
                  <a:pt x="1" y="1"/>
                  <a:pt x="1" y="1109"/>
                  <a:pt x="749" y="1109"/>
                </a:cubicBezTo>
                <a:cubicBezTo>
                  <a:pt x="1498" y="1109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7"/>
          <p:cNvSpPr/>
          <p:nvPr/>
        </p:nvSpPr>
        <p:spPr>
          <a:xfrm>
            <a:off x="3128247" y="3025517"/>
            <a:ext cx="51163" cy="38651"/>
          </a:xfrm>
          <a:custGeom>
            <a:avLst/>
            <a:gdLst/>
            <a:ahLst/>
            <a:cxnLst/>
            <a:rect l="l" t="t" r="r" b="b"/>
            <a:pathLst>
              <a:path w="1468" h="1109" extrusionOk="0">
                <a:moveTo>
                  <a:pt x="749" y="0"/>
                </a:moveTo>
                <a:cubicBezTo>
                  <a:pt x="1" y="0"/>
                  <a:pt x="1" y="1108"/>
                  <a:pt x="749" y="1108"/>
                </a:cubicBezTo>
                <a:cubicBezTo>
                  <a:pt x="1468" y="1108"/>
                  <a:pt x="146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7"/>
          <p:cNvSpPr/>
          <p:nvPr/>
        </p:nvSpPr>
        <p:spPr>
          <a:xfrm>
            <a:off x="3063562" y="3103759"/>
            <a:ext cx="52209" cy="38651"/>
          </a:xfrm>
          <a:custGeom>
            <a:avLst/>
            <a:gdLst/>
            <a:ahLst/>
            <a:cxnLst/>
            <a:rect l="l" t="t" r="r" b="b"/>
            <a:pathLst>
              <a:path w="1498" h="1109" extrusionOk="0">
                <a:moveTo>
                  <a:pt x="749" y="1"/>
                </a:moveTo>
                <a:cubicBezTo>
                  <a:pt x="0" y="1"/>
                  <a:pt x="0" y="1109"/>
                  <a:pt x="749" y="1109"/>
                </a:cubicBezTo>
                <a:cubicBezTo>
                  <a:pt x="1497" y="1109"/>
                  <a:pt x="1497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7"/>
          <p:cNvSpPr/>
          <p:nvPr/>
        </p:nvSpPr>
        <p:spPr>
          <a:xfrm>
            <a:off x="3114689" y="3088111"/>
            <a:ext cx="52209" cy="38651"/>
          </a:xfrm>
          <a:custGeom>
            <a:avLst/>
            <a:gdLst/>
            <a:ahLst/>
            <a:cxnLst/>
            <a:rect l="l" t="t" r="r" b="b"/>
            <a:pathLst>
              <a:path w="1498" h="1109" extrusionOk="0">
                <a:moveTo>
                  <a:pt x="749" y="1"/>
                </a:moveTo>
                <a:cubicBezTo>
                  <a:pt x="0" y="1"/>
                  <a:pt x="0" y="1109"/>
                  <a:pt x="749" y="1109"/>
                </a:cubicBezTo>
                <a:cubicBezTo>
                  <a:pt x="1497" y="1109"/>
                  <a:pt x="1497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7"/>
          <p:cNvSpPr/>
          <p:nvPr/>
        </p:nvSpPr>
        <p:spPr>
          <a:xfrm>
            <a:off x="2995706" y="3037262"/>
            <a:ext cx="41788" cy="43600"/>
          </a:xfrm>
          <a:custGeom>
            <a:avLst/>
            <a:gdLst/>
            <a:ahLst/>
            <a:cxnLst/>
            <a:rect l="l" t="t" r="r" b="b"/>
            <a:pathLst>
              <a:path w="1199" h="1251" extrusionOk="0">
                <a:moveTo>
                  <a:pt x="659" y="0"/>
                </a:moveTo>
                <a:cubicBezTo>
                  <a:pt x="607" y="0"/>
                  <a:pt x="555" y="8"/>
                  <a:pt x="510" y="23"/>
                </a:cubicBezTo>
                <a:lnTo>
                  <a:pt x="360" y="82"/>
                </a:lnTo>
                <a:cubicBezTo>
                  <a:pt x="300" y="142"/>
                  <a:pt x="210" y="202"/>
                  <a:pt x="180" y="292"/>
                </a:cubicBezTo>
                <a:lnTo>
                  <a:pt x="91" y="412"/>
                </a:lnTo>
                <a:cubicBezTo>
                  <a:pt x="31" y="472"/>
                  <a:pt x="1" y="532"/>
                  <a:pt x="1" y="621"/>
                </a:cubicBezTo>
                <a:cubicBezTo>
                  <a:pt x="1" y="681"/>
                  <a:pt x="1" y="771"/>
                  <a:pt x="1" y="831"/>
                </a:cubicBezTo>
                <a:cubicBezTo>
                  <a:pt x="31" y="921"/>
                  <a:pt x="61" y="981"/>
                  <a:pt x="120" y="1041"/>
                </a:cubicBezTo>
                <a:cubicBezTo>
                  <a:pt x="150" y="1101"/>
                  <a:pt x="210" y="1130"/>
                  <a:pt x="270" y="1190"/>
                </a:cubicBezTo>
                <a:lnTo>
                  <a:pt x="390" y="1250"/>
                </a:lnTo>
                <a:lnTo>
                  <a:pt x="689" y="1250"/>
                </a:lnTo>
                <a:lnTo>
                  <a:pt x="839" y="1190"/>
                </a:lnTo>
                <a:cubicBezTo>
                  <a:pt x="929" y="1130"/>
                  <a:pt x="989" y="1071"/>
                  <a:pt x="1049" y="981"/>
                </a:cubicBezTo>
                <a:lnTo>
                  <a:pt x="1139" y="861"/>
                </a:lnTo>
                <a:cubicBezTo>
                  <a:pt x="1169" y="801"/>
                  <a:pt x="1198" y="711"/>
                  <a:pt x="1198" y="651"/>
                </a:cubicBezTo>
                <a:cubicBezTo>
                  <a:pt x="1198" y="562"/>
                  <a:pt x="1198" y="502"/>
                  <a:pt x="1198" y="412"/>
                </a:cubicBezTo>
                <a:cubicBezTo>
                  <a:pt x="1169" y="352"/>
                  <a:pt x="1139" y="292"/>
                  <a:pt x="1109" y="232"/>
                </a:cubicBezTo>
                <a:cubicBezTo>
                  <a:pt x="1049" y="172"/>
                  <a:pt x="989" y="112"/>
                  <a:pt x="929" y="82"/>
                </a:cubicBezTo>
                <a:lnTo>
                  <a:pt x="809" y="23"/>
                </a:lnTo>
                <a:cubicBezTo>
                  <a:pt x="764" y="8"/>
                  <a:pt x="712" y="0"/>
                  <a:pt x="6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7"/>
          <p:cNvSpPr/>
          <p:nvPr/>
        </p:nvSpPr>
        <p:spPr>
          <a:xfrm>
            <a:off x="3495584" y="3481551"/>
            <a:ext cx="52209" cy="39697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1" y="0"/>
                  <a:pt x="1" y="1138"/>
                  <a:pt x="749" y="1138"/>
                </a:cubicBezTo>
                <a:cubicBezTo>
                  <a:pt x="1498" y="1138"/>
                  <a:pt x="149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7"/>
          <p:cNvSpPr/>
          <p:nvPr/>
        </p:nvSpPr>
        <p:spPr>
          <a:xfrm>
            <a:off x="-376100" y="3481550"/>
            <a:ext cx="1304800" cy="1356675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7"/>
          <p:cNvSpPr/>
          <p:nvPr/>
        </p:nvSpPr>
        <p:spPr>
          <a:xfrm>
            <a:off x="288125" y="-362875"/>
            <a:ext cx="1243677" cy="996350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rot="8100000">
            <a:off x="-1345012" y="-57113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>
            <a:off x="6987048" y="43795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>
            <a:off x="8177893" y="195043"/>
            <a:ext cx="849948" cy="895958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0" name="Google Shape;290;p7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291" name="Google Shape;291;p7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" name="Google Shape;302;p7"/>
          <p:cNvGrpSpPr/>
          <p:nvPr/>
        </p:nvGrpSpPr>
        <p:grpSpPr>
          <a:xfrm>
            <a:off x="-131275" y="429225"/>
            <a:ext cx="1303220" cy="740533"/>
            <a:chOff x="940275" y="-12375"/>
            <a:chExt cx="1303220" cy="740533"/>
          </a:xfrm>
        </p:grpSpPr>
        <p:sp>
          <p:nvSpPr>
            <p:cNvPr id="303" name="Google Shape;303;p7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674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"/>
          <p:cNvSpPr txBox="1">
            <a:spLocks noGrp="1"/>
          </p:cNvSpPr>
          <p:nvPr>
            <p:ph type="title"/>
          </p:nvPr>
        </p:nvSpPr>
        <p:spPr>
          <a:xfrm>
            <a:off x="1500450" y="1202143"/>
            <a:ext cx="6143100" cy="25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4" name="Google Shape;324;p8"/>
          <p:cNvSpPr/>
          <p:nvPr/>
        </p:nvSpPr>
        <p:spPr>
          <a:xfrm rot="2700115">
            <a:off x="6943544" y="-179018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8"/>
          <p:cNvSpPr/>
          <p:nvPr/>
        </p:nvSpPr>
        <p:spPr>
          <a:xfrm>
            <a:off x="-839872" y="-500083"/>
            <a:ext cx="1987671" cy="1375576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8"/>
          <p:cNvSpPr/>
          <p:nvPr/>
        </p:nvSpPr>
        <p:spPr>
          <a:xfrm>
            <a:off x="-1144192" y="169897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8"/>
          <p:cNvSpPr/>
          <p:nvPr/>
        </p:nvSpPr>
        <p:spPr>
          <a:xfrm rot="-2982950">
            <a:off x="6932125" y="-817976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8" name="Google Shape;328;p8"/>
          <p:cNvGrpSpPr/>
          <p:nvPr/>
        </p:nvGrpSpPr>
        <p:grpSpPr>
          <a:xfrm rot="-2313414">
            <a:off x="531390" y="916364"/>
            <a:ext cx="615343" cy="1251441"/>
            <a:chOff x="274890" y="317841"/>
            <a:chExt cx="615334" cy="1251425"/>
          </a:xfrm>
        </p:grpSpPr>
        <p:sp>
          <p:nvSpPr>
            <p:cNvPr id="329" name="Google Shape;329;p8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2" name="Google Shape;332;p8"/>
          <p:cNvSpPr/>
          <p:nvPr/>
        </p:nvSpPr>
        <p:spPr>
          <a:xfrm rot="-1819231">
            <a:off x="7034083" y="3322417"/>
            <a:ext cx="2503517" cy="3435373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8"/>
          <p:cNvSpPr/>
          <p:nvPr/>
        </p:nvSpPr>
        <p:spPr>
          <a:xfrm>
            <a:off x="8064122" y="763038"/>
            <a:ext cx="632322" cy="666514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8"/>
          <p:cNvSpPr/>
          <p:nvPr/>
        </p:nvSpPr>
        <p:spPr>
          <a:xfrm rot="2876873">
            <a:off x="-953318" y="3095328"/>
            <a:ext cx="2382318" cy="1680157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8"/>
          <p:cNvSpPr/>
          <p:nvPr/>
        </p:nvSpPr>
        <p:spPr>
          <a:xfrm rot="-4393567">
            <a:off x="412425" y="3922362"/>
            <a:ext cx="1058894" cy="1802035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953576" y="-378165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1780725" y="-1074938"/>
            <a:ext cx="3512224" cy="1514441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4467708" y="4337812"/>
            <a:ext cx="3512224" cy="2211918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9" name="Google Shape;339;p8"/>
          <p:cNvSpPr/>
          <p:nvPr/>
        </p:nvSpPr>
        <p:spPr>
          <a:xfrm rot="2974333">
            <a:off x="-63953" y="3186871"/>
            <a:ext cx="1554368" cy="91257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0" name="Google Shape;340;p8"/>
          <p:cNvGrpSpPr/>
          <p:nvPr/>
        </p:nvGrpSpPr>
        <p:grpSpPr>
          <a:xfrm>
            <a:off x="7230291" y="4382400"/>
            <a:ext cx="541486" cy="361801"/>
            <a:chOff x="7366666" y="4340825"/>
            <a:chExt cx="541486" cy="361801"/>
          </a:xfrm>
        </p:grpSpPr>
        <p:sp>
          <p:nvSpPr>
            <p:cNvPr id="341" name="Google Shape;341;p8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2" name="Google Shape;352;p8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353" name="Google Shape;353;p8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2" name="Google Shape;372;p8"/>
          <p:cNvGrpSpPr/>
          <p:nvPr/>
        </p:nvGrpSpPr>
        <p:grpSpPr>
          <a:xfrm>
            <a:off x="7398781" y="3388397"/>
            <a:ext cx="996568" cy="1094004"/>
            <a:chOff x="6533131" y="3135997"/>
            <a:chExt cx="996568" cy="1094004"/>
          </a:xfrm>
        </p:grpSpPr>
        <p:sp>
          <p:nvSpPr>
            <p:cNvPr id="373" name="Google Shape;373;p8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1" name="Google Shape;391;p8"/>
          <p:cNvSpPr/>
          <p:nvPr/>
        </p:nvSpPr>
        <p:spPr>
          <a:xfrm rot="-6498449">
            <a:off x="7289729" y="348220"/>
            <a:ext cx="3280409" cy="2063259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806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46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9"/>
          <p:cNvSpPr txBox="1">
            <a:spLocks noGrp="1"/>
          </p:cNvSpPr>
          <p:nvPr>
            <p:ph type="ctrTitle"/>
          </p:nvPr>
        </p:nvSpPr>
        <p:spPr>
          <a:xfrm>
            <a:off x="1949325" y="1274331"/>
            <a:ext cx="5226900" cy="1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9"/>
          <p:cNvSpPr txBox="1">
            <a:spLocks noGrp="1"/>
          </p:cNvSpPr>
          <p:nvPr>
            <p:ph type="subTitle" idx="1"/>
          </p:nvPr>
        </p:nvSpPr>
        <p:spPr>
          <a:xfrm>
            <a:off x="2436025" y="2539875"/>
            <a:ext cx="4272000" cy="10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9"/>
          <p:cNvSpPr/>
          <p:nvPr/>
        </p:nvSpPr>
        <p:spPr>
          <a:xfrm rot="1837320">
            <a:off x="-886118" y="-1269536"/>
            <a:ext cx="2661081" cy="3655024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9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9"/>
          <p:cNvSpPr/>
          <p:nvPr/>
        </p:nvSpPr>
        <p:spPr>
          <a:xfrm>
            <a:off x="-557757" y="3504726"/>
            <a:ext cx="3250066" cy="2846880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9"/>
          <p:cNvSpPr/>
          <p:nvPr/>
        </p:nvSpPr>
        <p:spPr>
          <a:xfrm rot="2541684">
            <a:off x="6770651" y="-852766"/>
            <a:ext cx="4127933" cy="2600771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9"/>
          <p:cNvSpPr/>
          <p:nvPr/>
        </p:nvSpPr>
        <p:spPr>
          <a:xfrm>
            <a:off x="8316354" y="4008125"/>
            <a:ext cx="1126124" cy="191595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9"/>
          <p:cNvSpPr/>
          <p:nvPr/>
        </p:nvSpPr>
        <p:spPr>
          <a:xfrm rot="1837320">
            <a:off x="443381" y="-1036190"/>
            <a:ext cx="2509890" cy="2609722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9"/>
          <p:cNvSpPr/>
          <p:nvPr/>
        </p:nvSpPr>
        <p:spPr>
          <a:xfrm>
            <a:off x="8468662" y="1096803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9"/>
          <p:cNvSpPr/>
          <p:nvPr/>
        </p:nvSpPr>
        <p:spPr>
          <a:xfrm>
            <a:off x="2100365" y="4461470"/>
            <a:ext cx="2410607" cy="1936440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9"/>
          <p:cNvSpPr/>
          <p:nvPr/>
        </p:nvSpPr>
        <p:spPr>
          <a:xfrm>
            <a:off x="-661707" y="-421818"/>
            <a:ext cx="3169420" cy="1992946"/>
          </a:xfrm>
          <a:custGeom>
            <a:avLst/>
            <a:gdLst/>
            <a:ahLst/>
            <a:cxnLst/>
            <a:rect l="l" t="t" r="r" b="b"/>
            <a:pathLst>
              <a:path w="65906" h="41442" fill="none" extrusionOk="0">
                <a:moveTo>
                  <a:pt x="64319" y="0"/>
                </a:moveTo>
                <a:cubicBezTo>
                  <a:pt x="65906" y="5809"/>
                  <a:pt x="65277" y="12007"/>
                  <a:pt x="62492" y="17367"/>
                </a:cubicBezTo>
                <a:cubicBezTo>
                  <a:pt x="61294" y="19643"/>
                  <a:pt x="59647" y="21799"/>
                  <a:pt x="57282" y="22817"/>
                </a:cubicBezTo>
                <a:cubicBezTo>
                  <a:pt x="53000" y="24614"/>
                  <a:pt x="48239" y="22158"/>
                  <a:pt x="43628" y="21679"/>
                </a:cubicBezTo>
                <a:cubicBezTo>
                  <a:pt x="42370" y="21559"/>
                  <a:pt x="41023" y="21589"/>
                  <a:pt x="39855" y="22158"/>
                </a:cubicBezTo>
                <a:cubicBezTo>
                  <a:pt x="38507" y="22787"/>
                  <a:pt x="37579" y="24045"/>
                  <a:pt x="36741" y="25272"/>
                </a:cubicBezTo>
                <a:cubicBezTo>
                  <a:pt x="34255" y="28925"/>
                  <a:pt x="32129" y="32848"/>
                  <a:pt x="29045" y="35992"/>
                </a:cubicBezTo>
                <a:cubicBezTo>
                  <a:pt x="25961" y="39136"/>
                  <a:pt x="21649" y="41442"/>
                  <a:pt x="17277" y="40813"/>
                </a:cubicBezTo>
                <a:cubicBezTo>
                  <a:pt x="12786" y="40154"/>
                  <a:pt x="9283" y="36561"/>
                  <a:pt x="6857" y="32728"/>
                </a:cubicBezTo>
                <a:cubicBezTo>
                  <a:pt x="1917" y="24883"/>
                  <a:pt x="0" y="15481"/>
                  <a:pt x="1437" y="6318"/>
                </a:cubicBezTo>
                <a:cubicBezTo>
                  <a:pt x="1467" y="5989"/>
                  <a:pt x="1617" y="5660"/>
                  <a:pt x="1857" y="5420"/>
                </a:cubicBezTo>
                <a:cubicBezTo>
                  <a:pt x="2126" y="5210"/>
                  <a:pt x="2605" y="5330"/>
                  <a:pt x="2635" y="5660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9"/>
          <p:cNvSpPr/>
          <p:nvPr/>
        </p:nvSpPr>
        <p:spPr>
          <a:xfrm>
            <a:off x="2245780" y="4496024"/>
            <a:ext cx="38905" cy="33182"/>
          </a:xfrm>
          <a:custGeom>
            <a:avLst/>
            <a:gdLst/>
            <a:ahLst/>
            <a:cxnLst/>
            <a:rect l="l" t="t" r="r" b="b"/>
            <a:pathLst>
              <a:path w="809" h="690" extrusionOk="0">
                <a:moveTo>
                  <a:pt x="389" y="1"/>
                </a:moveTo>
                <a:cubicBezTo>
                  <a:pt x="0" y="61"/>
                  <a:pt x="0" y="660"/>
                  <a:pt x="389" y="690"/>
                </a:cubicBezTo>
                <a:cubicBezTo>
                  <a:pt x="809" y="660"/>
                  <a:pt x="809" y="61"/>
                  <a:pt x="3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9"/>
          <p:cNvSpPr/>
          <p:nvPr/>
        </p:nvSpPr>
        <p:spPr>
          <a:xfrm>
            <a:off x="2254388" y="4208398"/>
            <a:ext cx="59103" cy="59824"/>
          </a:xfrm>
          <a:custGeom>
            <a:avLst/>
            <a:gdLst/>
            <a:ahLst/>
            <a:cxnLst/>
            <a:rect l="l" t="t" r="r" b="b"/>
            <a:pathLst>
              <a:path w="1229" h="1244" extrusionOk="0">
                <a:moveTo>
                  <a:pt x="671" y="1"/>
                </a:moveTo>
                <a:cubicBezTo>
                  <a:pt x="622" y="1"/>
                  <a:pt x="570" y="8"/>
                  <a:pt x="510" y="23"/>
                </a:cubicBezTo>
                <a:lnTo>
                  <a:pt x="390" y="83"/>
                </a:lnTo>
                <a:cubicBezTo>
                  <a:pt x="300" y="143"/>
                  <a:pt x="240" y="203"/>
                  <a:pt x="180" y="293"/>
                </a:cubicBezTo>
                <a:lnTo>
                  <a:pt x="91" y="412"/>
                </a:lnTo>
                <a:cubicBezTo>
                  <a:pt x="61" y="472"/>
                  <a:pt x="31" y="532"/>
                  <a:pt x="31" y="622"/>
                </a:cubicBezTo>
                <a:cubicBezTo>
                  <a:pt x="1" y="682"/>
                  <a:pt x="1" y="772"/>
                  <a:pt x="31" y="832"/>
                </a:cubicBezTo>
                <a:cubicBezTo>
                  <a:pt x="31" y="922"/>
                  <a:pt x="91" y="981"/>
                  <a:pt x="121" y="1041"/>
                </a:cubicBezTo>
                <a:cubicBezTo>
                  <a:pt x="150" y="1101"/>
                  <a:pt x="210" y="1131"/>
                  <a:pt x="270" y="1191"/>
                </a:cubicBezTo>
                <a:lnTo>
                  <a:pt x="420" y="1221"/>
                </a:lnTo>
                <a:cubicBezTo>
                  <a:pt x="465" y="1236"/>
                  <a:pt x="517" y="1243"/>
                  <a:pt x="570" y="1243"/>
                </a:cubicBezTo>
                <a:cubicBezTo>
                  <a:pt x="622" y="1243"/>
                  <a:pt x="674" y="1236"/>
                  <a:pt x="719" y="1221"/>
                </a:cubicBezTo>
                <a:lnTo>
                  <a:pt x="839" y="1191"/>
                </a:lnTo>
                <a:cubicBezTo>
                  <a:pt x="929" y="1131"/>
                  <a:pt x="989" y="1071"/>
                  <a:pt x="1049" y="981"/>
                </a:cubicBezTo>
                <a:lnTo>
                  <a:pt x="1139" y="862"/>
                </a:lnTo>
                <a:cubicBezTo>
                  <a:pt x="1169" y="802"/>
                  <a:pt x="1198" y="712"/>
                  <a:pt x="1198" y="652"/>
                </a:cubicBezTo>
                <a:cubicBezTo>
                  <a:pt x="1228" y="562"/>
                  <a:pt x="1228" y="502"/>
                  <a:pt x="1198" y="412"/>
                </a:cubicBezTo>
                <a:cubicBezTo>
                  <a:pt x="1198" y="353"/>
                  <a:pt x="1169" y="293"/>
                  <a:pt x="1109" y="233"/>
                </a:cubicBezTo>
                <a:cubicBezTo>
                  <a:pt x="1079" y="173"/>
                  <a:pt x="1019" y="113"/>
                  <a:pt x="959" y="83"/>
                </a:cubicBezTo>
                <a:lnTo>
                  <a:pt x="809" y="23"/>
                </a:lnTo>
                <a:cubicBezTo>
                  <a:pt x="764" y="8"/>
                  <a:pt x="719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9"/>
          <p:cNvSpPr/>
          <p:nvPr/>
        </p:nvSpPr>
        <p:spPr>
          <a:xfrm>
            <a:off x="1662278" y="3887311"/>
            <a:ext cx="72087" cy="53332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49" y="0"/>
                </a:moveTo>
                <a:cubicBezTo>
                  <a:pt x="1" y="0"/>
                  <a:pt x="1" y="1108"/>
                  <a:pt x="749" y="1108"/>
                </a:cubicBezTo>
                <a:cubicBezTo>
                  <a:pt x="1498" y="1108"/>
                  <a:pt x="149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9"/>
          <p:cNvSpPr/>
          <p:nvPr/>
        </p:nvSpPr>
        <p:spPr>
          <a:xfrm>
            <a:off x="1864187" y="3931592"/>
            <a:ext cx="40348" cy="33134"/>
          </a:xfrm>
          <a:custGeom>
            <a:avLst/>
            <a:gdLst/>
            <a:ahLst/>
            <a:cxnLst/>
            <a:rect l="l" t="t" r="r" b="b"/>
            <a:pathLst>
              <a:path w="839" h="689" extrusionOk="0">
                <a:moveTo>
                  <a:pt x="419" y="0"/>
                </a:moveTo>
                <a:cubicBezTo>
                  <a:pt x="0" y="60"/>
                  <a:pt x="0" y="659"/>
                  <a:pt x="419" y="689"/>
                </a:cubicBezTo>
                <a:cubicBezTo>
                  <a:pt x="838" y="659"/>
                  <a:pt x="838" y="60"/>
                  <a:pt x="4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9"/>
          <p:cNvSpPr/>
          <p:nvPr/>
        </p:nvSpPr>
        <p:spPr>
          <a:xfrm>
            <a:off x="1647899" y="3742223"/>
            <a:ext cx="61988" cy="58381"/>
          </a:xfrm>
          <a:custGeom>
            <a:avLst/>
            <a:gdLst/>
            <a:ahLst/>
            <a:cxnLst/>
            <a:rect l="l" t="t" r="r" b="b"/>
            <a:pathLst>
              <a:path w="1289" h="1214" extrusionOk="0">
                <a:moveTo>
                  <a:pt x="543" y="0"/>
                </a:moveTo>
                <a:cubicBezTo>
                  <a:pt x="510" y="0"/>
                  <a:pt x="480" y="8"/>
                  <a:pt x="450" y="23"/>
                </a:cubicBezTo>
                <a:cubicBezTo>
                  <a:pt x="360" y="23"/>
                  <a:pt x="300" y="83"/>
                  <a:pt x="240" y="113"/>
                </a:cubicBezTo>
                <a:cubicBezTo>
                  <a:pt x="180" y="173"/>
                  <a:pt x="120" y="202"/>
                  <a:pt x="90" y="262"/>
                </a:cubicBezTo>
                <a:lnTo>
                  <a:pt x="30" y="412"/>
                </a:lnTo>
                <a:cubicBezTo>
                  <a:pt x="0" y="502"/>
                  <a:pt x="0" y="622"/>
                  <a:pt x="30" y="712"/>
                </a:cubicBezTo>
                <a:lnTo>
                  <a:pt x="90" y="831"/>
                </a:lnTo>
                <a:cubicBezTo>
                  <a:pt x="150" y="921"/>
                  <a:pt x="210" y="1011"/>
                  <a:pt x="300" y="1041"/>
                </a:cubicBezTo>
                <a:lnTo>
                  <a:pt x="420" y="1131"/>
                </a:lnTo>
                <a:cubicBezTo>
                  <a:pt x="480" y="1161"/>
                  <a:pt x="569" y="1191"/>
                  <a:pt x="629" y="1191"/>
                </a:cubicBezTo>
                <a:cubicBezTo>
                  <a:pt x="674" y="1206"/>
                  <a:pt x="712" y="1213"/>
                  <a:pt x="749" y="1213"/>
                </a:cubicBezTo>
                <a:cubicBezTo>
                  <a:pt x="786" y="1213"/>
                  <a:pt x="824" y="1206"/>
                  <a:pt x="869" y="1191"/>
                </a:cubicBezTo>
                <a:cubicBezTo>
                  <a:pt x="929" y="1191"/>
                  <a:pt x="989" y="1161"/>
                  <a:pt x="1048" y="1101"/>
                </a:cubicBezTo>
                <a:cubicBezTo>
                  <a:pt x="1108" y="1071"/>
                  <a:pt x="1168" y="1011"/>
                  <a:pt x="1198" y="951"/>
                </a:cubicBezTo>
                <a:lnTo>
                  <a:pt x="1258" y="801"/>
                </a:lnTo>
                <a:cubicBezTo>
                  <a:pt x="1288" y="712"/>
                  <a:pt x="1288" y="622"/>
                  <a:pt x="1258" y="502"/>
                </a:cubicBezTo>
                <a:lnTo>
                  <a:pt x="1198" y="382"/>
                </a:lnTo>
                <a:cubicBezTo>
                  <a:pt x="1138" y="292"/>
                  <a:pt x="1078" y="232"/>
                  <a:pt x="989" y="173"/>
                </a:cubicBezTo>
                <a:lnTo>
                  <a:pt x="869" y="83"/>
                </a:lnTo>
                <a:cubicBezTo>
                  <a:pt x="809" y="53"/>
                  <a:pt x="719" y="23"/>
                  <a:pt x="659" y="23"/>
                </a:cubicBezTo>
                <a:cubicBezTo>
                  <a:pt x="614" y="8"/>
                  <a:pt x="577" y="0"/>
                  <a:pt x="5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9"/>
          <p:cNvSpPr/>
          <p:nvPr/>
        </p:nvSpPr>
        <p:spPr>
          <a:xfrm>
            <a:off x="1302325" y="4336567"/>
            <a:ext cx="72039" cy="54775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0" y="0"/>
                  <a:pt x="0" y="1138"/>
                  <a:pt x="749" y="1138"/>
                </a:cubicBezTo>
                <a:cubicBezTo>
                  <a:pt x="1497" y="1138"/>
                  <a:pt x="1497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9"/>
          <p:cNvSpPr/>
          <p:nvPr/>
        </p:nvSpPr>
        <p:spPr>
          <a:xfrm>
            <a:off x="1611879" y="3868555"/>
            <a:ext cx="72087" cy="54775"/>
          </a:xfrm>
          <a:custGeom>
            <a:avLst/>
            <a:gdLst/>
            <a:ahLst/>
            <a:cxnLst/>
            <a:rect l="l" t="t" r="r" b="b"/>
            <a:pathLst>
              <a:path w="1499" h="1139" extrusionOk="0">
                <a:moveTo>
                  <a:pt x="749" y="1"/>
                </a:moveTo>
                <a:cubicBezTo>
                  <a:pt x="1" y="1"/>
                  <a:pt x="1" y="1139"/>
                  <a:pt x="749" y="1139"/>
                </a:cubicBezTo>
                <a:cubicBezTo>
                  <a:pt x="1498" y="1139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9"/>
          <p:cNvSpPr/>
          <p:nvPr/>
        </p:nvSpPr>
        <p:spPr>
          <a:xfrm>
            <a:off x="1609042" y="4132089"/>
            <a:ext cx="72039" cy="54775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1"/>
                </a:moveTo>
                <a:cubicBezTo>
                  <a:pt x="0" y="1"/>
                  <a:pt x="0" y="1138"/>
                  <a:pt x="749" y="1138"/>
                </a:cubicBezTo>
                <a:cubicBezTo>
                  <a:pt x="1497" y="1138"/>
                  <a:pt x="1497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9"/>
          <p:cNvSpPr/>
          <p:nvPr/>
        </p:nvSpPr>
        <p:spPr>
          <a:xfrm>
            <a:off x="1441978" y="4218506"/>
            <a:ext cx="38953" cy="33134"/>
          </a:xfrm>
          <a:custGeom>
            <a:avLst/>
            <a:gdLst/>
            <a:ahLst/>
            <a:cxnLst/>
            <a:rect l="l" t="t" r="r" b="b"/>
            <a:pathLst>
              <a:path w="810" h="689" extrusionOk="0">
                <a:moveTo>
                  <a:pt x="420" y="0"/>
                </a:moveTo>
                <a:cubicBezTo>
                  <a:pt x="1" y="60"/>
                  <a:pt x="1" y="629"/>
                  <a:pt x="420" y="689"/>
                </a:cubicBezTo>
                <a:cubicBezTo>
                  <a:pt x="809" y="629"/>
                  <a:pt x="809" y="60"/>
                  <a:pt x="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3" name="Google Shape;413;p9"/>
          <p:cNvSpPr/>
          <p:nvPr/>
        </p:nvSpPr>
        <p:spPr>
          <a:xfrm>
            <a:off x="1585959" y="3841192"/>
            <a:ext cx="72087" cy="53332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49" y="1"/>
                </a:moveTo>
                <a:cubicBezTo>
                  <a:pt x="1" y="1"/>
                  <a:pt x="1" y="1109"/>
                  <a:pt x="749" y="1109"/>
                </a:cubicBezTo>
                <a:cubicBezTo>
                  <a:pt x="1498" y="1109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9"/>
          <p:cNvSpPr/>
          <p:nvPr/>
        </p:nvSpPr>
        <p:spPr>
          <a:xfrm>
            <a:off x="1861301" y="3683880"/>
            <a:ext cx="43233" cy="33182"/>
          </a:xfrm>
          <a:custGeom>
            <a:avLst/>
            <a:gdLst/>
            <a:ahLst/>
            <a:cxnLst/>
            <a:rect l="l" t="t" r="r" b="b"/>
            <a:pathLst>
              <a:path w="899" h="690" extrusionOk="0">
                <a:moveTo>
                  <a:pt x="449" y="1"/>
                </a:moveTo>
                <a:cubicBezTo>
                  <a:pt x="0" y="1"/>
                  <a:pt x="0" y="690"/>
                  <a:pt x="449" y="690"/>
                </a:cubicBezTo>
                <a:cubicBezTo>
                  <a:pt x="898" y="690"/>
                  <a:pt x="898" y="1"/>
                  <a:pt x="4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9"/>
          <p:cNvSpPr/>
          <p:nvPr/>
        </p:nvSpPr>
        <p:spPr>
          <a:xfrm>
            <a:off x="1151130" y="4133531"/>
            <a:ext cx="70596" cy="54775"/>
          </a:xfrm>
          <a:custGeom>
            <a:avLst/>
            <a:gdLst/>
            <a:ahLst/>
            <a:cxnLst/>
            <a:rect l="l" t="t" r="r" b="b"/>
            <a:pathLst>
              <a:path w="1468" h="1139" extrusionOk="0">
                <a:moveTo>
                  <a:pt x="749" y="0"/>
                </a:moveTo>
                <a:cubicBezTo>
                  <a:pt x="0" y="0"/>
                  <a:pt x="0" y="1138"/>
                  <a:pt x="749" y="1138"/>
                </a:cubicBezTo>
                <a:cubicBezTo>
                  <a:pt x="1467" y="1138"/>
                  <a:pt x="1467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6" name="Google Shape;416;p9"/>
          <p:cNvSpPr/>
          <p:nvPr/>
        </p:nvSpPr>
        <p:spPr>
          <a:xfrm>
            <a:off x="1966426" y="3935872"/>
            <a:ext cx="72039" cy="53332"/>
          </a:xfrm>
          <a:custGeom>
            <a:avLst/>
            <a:gdLst/>
            <a:ahLst/>
            <a:cxnLst/>
            <a:rect l="l" t="t" r="r" b="b"/>
            <a:pathLst>
              <a:path w="1498" h="1109" extrusionOk="0">
                <a:moveTo>
                  <a:pt x="749" y="1"/>
                </a:moveTo>
                <a:cubicBezTo>
                  <a:pt x="0" y="1"/>
                  <a:pt x="0" y="1109"/>
                  <a:pt x="749" y="1109"/>
                </a:cubicBezTo>
                <a:cubicBezTo>
                  <a:pt x="1497" y="1109"/>
                  <a:pt x="1497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7" name="Google Shape;417;p9"/>
          <p:cNvSpPr/>
          <p:nvPr/>
        </p:nvSpPr>
        <p:spPr>
          <a:xfrm>
            <a:off x="1872795" y="3844116"/>
            <a:ext cx="57660" cy="60161"/>
          </a:xfrm>
          <a:custGeom>
            <a:avLst/>
            <a:gdLst/>
            <a:ahLst/>
            <a:cxnLst/>
            <a:rect l="l" t="t" r="r" b="b"/>
            <a:pathLst>
              <a:path w="1199" h="1251" extrusionOk="0">
                <a:moveTo>
                  <a:pt x="659" y="0"/>
                </a:moveTo>
                <a:cubicBezTo>
                  <a:pt x="607" y="0"/>
                  <a:pt x="555" y="8"/>
                  <a:pt x="510" y="23"/>
                </a:cubicBezTo>
                <a:lnTo>
                  <a:pt x="360" y="82"/>
                </a:lnTo>
                <a:cubicBezTo>
                  <a:pt x="300" y="142"/>
                  <a:pt x="210" y="202"/>
                  <a:pt x="180" y="292"/>
                </a:cubicBezTo>
                <a:lnTo>
                  <a:pt x="91" y="412"/>
                </a:lnTo>
                <a:cubicBezTo>
                  <a:pt x="31" y="472"/>
                  <a:pt x="1" y="532"/>
                  <a:pt x="1" y="621"/>
                </a:cubicBezTo>
                <a:cubicBezTo>
                  <a:pt x="1" y="681"/>
                  <a:pt x="1" y="771"/>
                  <a:pt x="1" y="831"/>
                </a:cubicBezTo>
                <a:cubicBezTo>
                  <a:pt x="31" y="921"/>
                  <a:pt x="61" y="981"/>
                  <a:pt x="120" y="1041"/>
                </a:cubicBezTo>
                <a:cubicBezTo>
                  <a:pt x="150" y="1101"/>
                  <a:pt x="210" y="1130"/>
                  <a:pt x="270" y="1190"/>
                </a:cubicBezTo>
                <a:lnTo>
                  <a:pt x="390" y="1250"/>
                </a:lnTo>
                <a:lnTo>
                  <a:pt x="689" y="1250"/>
                </a:lnTo>
                <a:lnTo>
                  <a:pt x="839" y="1190"/>
                </a:lnTo>
                <a:cubicBezTo>
                  <a:pt x="929" y="1130"/>
                  <a:pt x="989" y="1071"/>
                  <a:pt x="1049" y="981"/>
                </a:cubicBezTo>
                <a:lnTo>
                  <a:pt x="1139" y="861"/>
                </a:lnTo>
                <a:cubicBezTo>
                  <a:pt x="1169" y="801"/>
                  <a:pt x="1198" y="711"/>
                  <a:pt x="1198" y="651"/>
                </a:cubicBezTo>
                <a:cubicBezTo>
                  <a:pt x="1198" y="562"/>
                  <a:pt x="1198" y="502"/>
                  <a:pt x="1198" y="412"/>
                </a:cubicBezTo>
                <a:cubicBezTo>
                  <a:pt x="1169" y="352"/>
                  <a:pt x="1139" y="292"/>
                  <a:pt x="1109" y="232"/>
                </a:cubicBezTo>
                <a:cubicBezTo>
                  <a:pt x="1049" y="172"/>
                  <a:pt x="989" y="112"/>
                  <a:pt x="929" y="82"/>
                </a:cubicBezTo>
                <a:lnTo>
                  <a:pt x="809" y="23"/>
                </a:lnTo>
                <a:cubicBezTo>
                  <a:pt x="764" y="8"/>
                  <a:pt x="712" y="0"/>
                  <a:pt x="6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9"/>
          <p:cNvSpPr/>
          <p:nvPr/>
        </p:nvSpPr>
        <p:spPr>
          <a:xfrm>
            <a:off x="1555813" y="3407672"/>
            <a:ext cx="72087" cy="53332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49" y="1"/>
                </a:moveTo>
                <a:cubicBezTo>
                  <a:pt x="1" y="1"/>
                  <a:pt x="1" y="1108"/>
                  <a:pt x="749" y="1108"/>
                </a:cubicBezTo>
                <a:cubicBezTo>
                  <a:pt x="1498" y="1108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9" name="Google Shape;419;p9"/>
          <p:cNvSpPr/>
          <p:nvPr/>
        </p:nvSpPr>
        <p:spPr>
          <a:xfrm>
            <a:off x="2562548" y="4457167"/>
            <a:ext cx="72039" cy="54775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1" y="0"/>
                  <a:pt x="1" y="1138"/>
                  <a:pt x="749" y="1138"/>
                </a:cubicBezTo>
                <a:cubicBezTo>
                  <a:pt x="1498" y="1138"/>
                  <a:pt x="149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0" name="Google Shape;420;p9"/>
          <p:cNvSpPr/>
          <p:nvPr/>
        </p:nvSpPr>
        <p:spPr>
          <a:xfrm>
            <a:off x="-342039" y="3216235"/>
            <a:ext cx="1653142" cy="97060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1" name="Google Shape;421;p9"/>
          <p:cNvSpPr/>
          <p:nvPr/>
        </p:nvSpPr>
        <p:spPr>
          <a:xfrm rot="2840076">
            <a:off x="7640058" y="704434"/>
            <a:ext cx="695625" cy="56353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9"/>
          <p:cNvSpPr/>
          <p:nvPr/>
        </p:nvSpPr>
        <p:spPr>
          <a:xfrm rot="2840076">
            <a:off x="7259027" y="973517"/>
            <a:ext cx="1027524" cy="478644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28450" cap="rnd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3" name="Google Shape;423;p9"/>
          <p:cNvGrpSpPr/>
          <p:nvPr/>
        </p:nvGrpSpPr>
        <p:grpSpPr>
          <a:xfrm>
            <a:off x="8442091" y="4183063"/>
            <a:ext cx="541486" cy="361801"/>
            <a:chOff x="7366666" y="4340825"/>
            <a:chExt cx="541486" cy="361801"/>
          </a:xfrm>
        </p:grpSpPr>
        <p:sp>
          <p:nvSpPr>
            <p:cNvPr id="424" name="Google Shape;424;p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5" name="Google Shape;435;p9"/>
          <p:cNvSpPr/>
          <p:nvPr/>
        </p:nvSpPr>
        <p:spPr>
          <a:xfrm>
            <a:off x="719401" y="42418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6" name="Google Shape;436;p9"/>
          <p:cNvGrpSpPr/>
          <p:nvPr/>
        </p:nvGrpSpPr>
        <p:grpSpPr>
          <a:xfrm>
            <a:off x="-81500" y="279850"/>
            <a:ext cx="1303220" cy="740533"/>
            <a:chOff x="940275" y="-12375"/>
            <a:chExt cx="1303220" cy="740533"/>
          </a:xfrm>
        </p:grpSpPr>
        <p:sp>
          <p:nvSpPr>
            <p:cNvPr id="437" name="Google Shape;437;p9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6" name="Google Shape;456;p9"/>
          <p:cNvGrpSpPr/>
          <p:nvPr/>
        </p:nvGrpSpPr>
        <p:grpSpPr>
          <a:xfrm>
            <a:off x="8368240" y="2444479"/>
            <a:ext cx="615334" cy="1251425"/>
            <a:chOff x="274890" y="317841"/>
            <a:chExt cx="615334" cy="1251425"/>
          </a:xfrm>
        </p:grpSpPr>
        <p:sp>
          <p:nvSpPr>
            <p:cNvPr id="457" name="Google Shape;457;p9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45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0"/>
          <p:cNvSpPr txBox="1">
            <a:spLocks noGrp="1"/>
          </p:cNvSpPr>
          <p:nvPr>
            <p:ph type="title"/>
          </p:nvPr>
        </p:nvSpPr>
        <p:spPr>
          <a:xfrm>
            <a:off x="1625900" y="890575"/>
            <a:ext cx="2815500" cy="1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10"/>
          <p:cNvSpPr/>
          <p:nvPr/>
        </p:nvSpPr>
        <p:spPr>
          <a:xfrm rot="-9771804" flipH="1">
            <a:off x="3483157" y="-2420374"/>
            <a:ext cx="3361070" cy="2945376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10"/>
          <p:cNvSpPr/>
          <p:nvPr/>
        </p:nvSpPr>
        <p:spPr>
          <a:xfrm rot="-3195303" flipH="1">
            <a:off x="5671649" y="3990550"/>
            <a:ext cx="1911415" cy="1348160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10"/>
          <p:cNvSpPr/>
          <p:nvPr/>
        </p:nvSpPr>
        <p:spPr>
          <a:xfrm rot="-7207105" flipH="1">
            <a:off x="5839044" y="-705239"/>
            <a:ext cx="1165043" cy="1982817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10"/>
          <p:cNvSpPr/>
          <p:nvPr/>
        </p:nvSpPr>
        <p:spPr>
          <a:xfrm flipH="1">
            <a:off x="-752963" y="2708034"/>
            <a:ext cx="2596682" cy="269991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10"/>
          <p:cNvGrpSpPr/>
          <p:nvPr/>
        </p:nvGrpSpPr>
        <p:grpSpPr>
          <a:xfrm>
            <a:off x="4019056" y="87347"/>
            <a:ext cx="996568" cy="1094004"/>
            <a:chOff x="6533131" y="3135997"/>
            <a:chExt cx="996568" cy="1094004"/>
          </a:xfrm>
        </p:grpSpPr>
        <p:sp>
          <p:nvSpPr>
            <p:cNvPr id="467" name="Google Shape;467;p10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0"/>
          <p:cNvGrpSpPr/>
          <p:nvPr/>
        </p:nvGrpSpPr>
        <p:grpSpPr>
          <a:xfrm>
            <a:off x="6615941" y="3597550"/>
            <a:ext cx="541486" cy="361801"/>
            <a:chOff x="7366666" y="4340825"/>
            <a:chExt cx="541486" cy="361801"/>
          </a:xfrm>
        </p:grpSpPr>
        <p:sp>
          <p:nvSpPr>
            <p:cNvPr id="486" name="Google Shape;486;p10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7" name="Google Shape;497;p10"/>
          <p:cNvSpPr/>
          <p:nvPr/>
        </p:nvSpPr>
        <p:spPr>
          <a:xfrm>
            <a:off x="5053663" y="2676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8" name="Google Shape;498;p10"/>
          <p:cNvGrpSpPr/>
          <p:nvPr/>
        </p:nvGrpSpPr>
        <p:grpSpPr>
          <a:xfrm rot="4520723">
            <a:off x="759723" y="3701870"/>
            <a:ext cx="615354" cy="1251465"/>
            <a:chOff x="266115" y="-20184"/>
            <a:chExt cx="615334" cy="1251425"/>
          </a:xfrm>
        </p:grpSpPr>
        <p:sp>
          <p:nvSpPr>
            <p:cNvPr id="499" name="Google Shape;499;p10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2" name="Google Shape;502;p10"/>
          <p:cNvSpPr/>
          <p:nvPr/>
        </p:nvSpPr>
        <p:spPr>
          <a:xfrm rot="921228">
            <a:off x="7037474" y="-199483"/>
            <a:ext cx="1027530" cy="478638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28450" cap="rnd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01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1"/>
          <p:cNvSpPr txBox="1">
            <a:spLocks noGrp="1"/>
          </p:cNvSpPr>
          <p:nvPr>
            <p:ph type="title" hasCustomPrompt="1"/>
          </p:nvPr>
        </p:nvSpPr>
        <p:spPr>
          <a:xfrm>
            <a:off x="1921675" y="1116557"/>
            <a:ext cx="5300700" cy="16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5" name="Google Shape;505;p11"/>
          <p:cNvSpPr txBox="1">
            <a:spLocks noGrp="1"/>
          </p:cNvSpPr>
          <p:nvPr>
            <p:ph type="subTitle" idx="1"/>
          </p:nvPr>
        </p:nvSpPr>
        <p:spPr>
          <a:xfrm>
            <a:off x="2089075" y="3212275"/>
            <a:ext cx="4965900" cy="7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1"/>
          <p:cNvSpPr/>
          <p:nvPr/>
        </p:nvSpPr>
        <p:spPr>
          <a:xfrm rot="-1187011" flipH="1">
            <a:off x="7692535" y="2461667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7" name="Google Shape;507;p11"/>
          <p:cNvSpPr/>
          <p:nvPr/>
        </p:nvSpPr>
        <p:spPr>
          <a:xfrm flipH="1">
            <a:off x="-169890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8" name="Google Shape;508;p11"/>
          <p:cNvSpPr/>
          <p:nvPr/>
        </p:nvSpPr>
        <p:spPr>
          <a:xfrm rot="-2005939" flipH="1">
            <a:off x="-2209817" y="-160170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11"/>
          <p:cNvSpPr/>
          <p:nvPr/>
        </p:nvSpPr>
        <p:spPr>
          <a:xfrm rot="-2371699" flipH="1">
            <a:off x="-399307" y="3244429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11"/>
          <p:cNvSpPr/>
          <p:nvPr/>
        </p:nvSpPr>
        <p:spPr>
          <a:xfrm rot="-1488306" flipH="1">
            <a:off x="6775993" y="-5603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11"/>
          <p:cNvSpPr/>
          <p:nvPr/>
        </p:nvSpPr>
        <p:spPr>
          <a:xfrm flipH="1">
            <a:off x="6191788" y="-4684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11"/>
          <p:cNvSpPr/>
          <p:nvPr/>
        </p:nvSpPr>
        <p:spPr>
          <a:xfrm rot="-3454444" flipH="1">
            <a:off x="1491506" y="341939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11"/>
          <p:cNvSpPr/>
          <p:nvPr/>
        </p:nvSpPr>
        <p:spPr>
          <a:xfrm rot="8100000">
            <a:off x="-1633362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11"/>
          <p:cNvSpPr/>
          <p:nvPr/>
        </p:nvSpPr>
        <p:spPr>
          <a:xfrm>
            <a:off x="7543973" y="4267259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5" name="Google Shape;515;p11"/>
          <p:cNvGrpSpPr/>
          <p:nvPr/>
        </p:nvGrpSpPr>
        <p:grpSpPr>
          <a:xfrm>
            <a:off x="8035566" y="3614875"/>
            <a:ext cx="541486" cy="361801"/>
            <a:chOff x="7366666" y="4340825"/>
            <a:chExt cx="541486" cy="361801"/>
          </a:xfrm>
        </p:grpSpPr>
        <p:sp>
          <p:nvSpPr>
            <p:cNvPr id="516" name="Google Shape;516;p11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7" name="Google Shape;527;p11"/>
          <p:cNvSpPr/>
          <p:nvPr/>
        </p:nvSpPr>
        <p:spPr>
          <a:xfrm>
            <a:off x="7683076" y="7572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8" name="Google Shape;528;p11"/>
          <p:cNvGrpSpPr/>
          <p:nvPr/>
        </p:nvGrpSpPr>
        <p:grpSpPr>
          <a:xfrm>
            <a:off x="-59850" y="136975"/>
            <a:ext cx="1303220" cy="740533"/>
            <a:chOff x="940275" y="-12375"/>
            <a:chExt cx="1303220" cy="740533"/>
          </a:xfrm>
        </p:grpSpPr>
        <p:sp>
          <p:nvSpPr>
            <p:cNvPr id="529" name="Google Shape;529;p11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519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750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3"/>
          <p:cNvSpPr/>
          <p:nvPr/>
        </p:nvSpPr>
        <p:spPr>
          <a:xfrm rot="4943351">
            <a:off x="6865195" y="4097525"/>
            <a:ext cx="4331281" cy="2728750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13"/>
          <p:cNvSpPr txBox="1">
            <a:spLocks noGrp="1"/>
          </p:cNvSpPr>
          <p:nvPr>
            <p:ph type="ctrTitle"/>
          </p:nvPr>
        </p:nvSpPr>
        <p:spPr>
          <a:xfrm>
            <a:off x="1576803" y="1514450"/>
            <a:ext cx="2172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9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2" name="Google Shape;552;p13"/>
          <p:cNvSpPr txBox="1">
            <a:spLocks noGrp="1"/>
          </p:cNvSpPr>
          <p:nvPr>
            <p:ph type="subTitle" idx="1"/>
          </p:nvPr>
        </p:nvSpPr>
        <p:spPr>
          <a:xfrm>
            <a:off x="2130351" y="1987000"/>
            <a:ext cx="16188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3" name="Google Shape;553;p13"/>
          <p:cNvSpPr txBox="1">
            <a:spLocks noGrp="1"/>
          </p:cNvSpPr>
          <p:nvPr>
            <p:ph type="title" idx="2" hasCustomPrompt="1"/>
          </p:nvPr>
        </p:nvSpPr>
        <p:spPr>
          <a:xfrm>
            <a:off x="3710675" y="1187500"/>
            <a:ext cx="733500" cy="135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4" name="Google Shape;554;p13"/>
          <p:cNvSpPr txBox="1">
            <a:spLocks noGrp="1"/>
          </p:cNvSpPr>
          <p:nvPr>
            <p:ph type="ctrTitle" idx="3"/>
          </p:nvPr>
        </p:nvSpPr>
        <p:spPr>
          <a:xfrm>
            <a:off x="5406526" y="1514450"/>
            <a:ext cx="2172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9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5" name="Google Shape;555;p13"/>
          <p:cNvSpPr txBox="1">
            <a:spLocks noGrp="1"/>
          </p:cNvSpPr>
          <p:nvPr>
            <p:ph type="subTitle" idx="4"/>
          </p:nvPr>
        </p:nvSpPr>
        <p:spPr>
          <a:xfrm>
            <a:off x="5406500" y="1987000"/>
            <a:ext cx="16188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6" name="Google Shape;556;p13"/>
          <p:cNvSpPr txBox="1">
            <a:spLocks noGrp="1"/>
          </p:cNvSpPr>
          <p:nvPr>
            <p:ph type="title" idx="5" hasCustomPrompt="1"/>
          </p:nvPr>
        </p:nvSpPr>
        <p:spPr>
          <a:xfrm>
            <a:off x="4710800" y="1190800"/>
            <a:ext cx="733500" cy="135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7" name="Google Shape;557;p13"/>
          <p:cNvSpPr txBox="1">
            <a:spLocks noGrp="1"/>
          </p:cNvSpPr>
          <p:nvPr>
            <p:ph type="ctrTitle" idx="6"/>
          </p:nvPr>
        </p:nvSpPr>
        <p:spPr>
          <a:xfrm>
            <a:off x="1576800" y="2756975"/>
            <a:ext cx="2172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9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8" name="Google Shape;558;p13"/>
          <p:cNvSpPr txBox="1">
            <a:spLocks noGrp="1"/>
          </p:cNvSpPr>
          <p:nvPr>
            <p:ph type="subTitle" idx="7"/>
          </p:nvPr>
        </p:nvSpPr>
        <p:spPr>
          <a:xfrm>
            <a:off x="2130414" y="3229575"/>
            <a:ext cx="16188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title" idx="8" hasCustomPrompt="1"/>
          </p:nvPr>
        </p:nvSpPr>
        <p:spPr>
          <a:xfrm>
            <a:off x="3708000" y="2438425"/>
            <a:ext cx="733500" cy="135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0" name="Google Shape;560;p13"/>
          <p:cNvSpPr txBox="1">
            <a:spLocks noGrp="1"/>
          </p:cNvSpPr>
          <p:nvPr>
            <p:ph type="ctrTitle" idx="9"/>
          </p:nvPr>
        </p:nvSpPr>
        <p:spPr>
          <a:xfrm>
            <a:off x="5406525" y="2756976"/>
            <a:ext cx="2172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9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61" name="Google Shape;561;p13"/>
          <p:cNvSpPr txBox="1">
            <a:spLocks noGrp="1"/>
          </p:cNvSpPr>
          <p:nvPr>
            <p:ph type="subTitle" idx="13"/>
          </p:nvPr>
        </p:nvSpPr>
        <p:spPr>
          <a:xfrm>
            <a:off x="5406520" y="3229575"/>
            <a:ext cx="16188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14" hasCustomPrompt="1"/>
          </p:nvPr>
        </p:nvSpPr>
        <p:spPr>
          <a:xfrm>
            <a:off x="4708000" y="2438425"/>
            <a:ext cx="733500" cy="135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3" name="Google Shape;563;p13"/>
          <p:cNvSpPr txBox="1">
            <a:spLocks noGrp="1"/>
          </p:cNvSpPr>
          <p:nvPr>
            <p:ph type="ctrTitle" idx="15"/>
          </p:nvPr>
        </p:nvSpPr>
        <p:spPr>
          <a:xfrm>
            <a:off x="2164500" y="431306"/>
            <a:ext cx="4815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4" name="Google Shape;564;p13"/>
          <p:cNvSpPr/>
          <p:nvPr/>
        </p:nvSpPr>
        <p:spPr>
          <a:xfrm>
            <a:off x="7177308" y="-979078"/>
            <a:ext cx="1985123" cy="2064045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13"/>
          <p:cNvSpPr/>
          <p:nvPr/>
        </p:nvSpPr>
        <p:spPr>
          <a:xfrm>
            <a:off x="8078070" y="-827517"/>
            <a:ext cx="2570519" cy="2251634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86C459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13"/>
          <p:cNvSpPr/>
          <p:nvPr/>
        </p:nvSpPr>
        <p:spPr>
          <a:xfrm>
            <a:off x="8362292" y="3096379"/>
            <a:ext cx="1069468" cy="81897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7" name="Google Shape;567;p13"/>
          <p:cNvGrpSpPr/>
          <p:nvPr/>
        </p:nvGrpSpPr>
        <p:grpSpPr>
          <a:xfrm>
            <a:off x="7833467" y="3865339"/>
            <a:ext cx="1522729" cy="920256"/>
            <a:chOff x="2343842" y="3427214"/>
            <a:chExt cx="1522729" cy="920256"/>
          </a:xfrm>
        </p:grpSpPr>
        <p:sp>
          <p:nvSpPr>
            <p:cNvPr id="568" name="Google Shape;568;p13"/>
            <p:cNvSpPr/>
            <p:nvPr/>
          </p:nvSpPr>
          <p:spPr>
            <a:xfrm>
              <a:off x="3559058" y="4121922"/>
              <a:ext cx="30770" cy="26244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3565866" y="3894435"/>
              <a:ext cx="46745" cy="47316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3179774" y="3735867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13"/>
            <p:cNvSpPr/>
            <p:nvPr/>
          </p:nvSpPr>
          <p:spPr>
            <a:xfrm>
              <a:off x="3257251" y="3675506"/>
              <a:ext cx="31911" cy="2620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13"/>
            <p:cNvSpPr/>
            <p:nvPr/>
          </p:nvSpPr>
          <p:spPr>
            <a:xfrm>
              <a:off x="3168401" y="3621116"/>
              <a:ext cx="49027" cy="46174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13"/>
            <p:cNvSpPr/>
            <p:nvPr/>
          </p:nvSpPr>
          <p:spPr>
            <a:xfrm>
              <a:off x="2895082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13"/>
            <p:cNvSpPr/>
            <p:nvPr/>
          </p:nvSpPr>
          <p:spPr>
            <a:xfrm>
              <a:off x="3139913" y="3721034"/>
              <a:ext cx="57014" cy="43322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13"/>
            <p:cNvSpPr/>
            <p:nvPr/>
          </p:nvSpPr>
          <p:spPr>
            <a:xfrm>
              <a:off x="3137669" y="3929465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13"/>
            <p:cNvSpPr/>
            <p:nvPr/>
          </p:nvSpPr>
          <p:spPr>
            <a:xfrm>
              <a:off x="3005536" y="3997814"/>
              <a:ext cx="30808" cy="26206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3119412" y="3699392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3254969" y="3479588"/>
              <a:ext cx="34193" cy="26244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2775501" y="3930606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3340357" y="4305289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3338113" y="3678891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3393911" y="3661813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3264059" y="3606320"/>
              <a:ext cx="45604" cy="47582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2556800" y="3647018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2343842" y="3699392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3809594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2939469" y="3427214"/>
              <a:ext cx="88888" cy="6838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8" name="Google Shape;588;p13"/>
          <p:cNvSpPr/>
          <p:nvPr/>
        </p:nvSpPr>
        <p:spPr>
          <a:xfrm>
            <a:off x="8248615" y="492591"/>
            <a:ext cx="171397" cy="899824"/>
          </a:xfrm>
          <a:custGeom>
            <a:avLst/>
            <a:gdLst/>
            <a:ahLst/>
            <a:cxnLst/>
            <a:rect l="l" t="t" r="r" b="b"/>
            <a:pathLst>
              <a:path w="3445" h="18086" fill="none" extrusionOk="0">
                <a:moveTo>
                  <a:pt x="1" y="0"/>
                </a:moveTo>
                <a:cubicBezTo>
                  <a:pt x="1618" y="5929"/>
                  <a:pt x="2785" y="11977"/>
                  <a:pt x="3444" y="18086"/>
                </a:cubicBezTo>
                <a:lnTo>
                  <a:pt x="3235" y="16858"/>
                </a:ln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13"/>
          <p:cNvSpPr/>
          <p:nvPr/>
        </p:nvSpPr>
        <p:spPr>
          <a:xfrm>
            <a:off x="8394636" y="278062"/>
            <a:ext cx="230951" cy="1077142"/>
          </a:xfrm>
          <a:custGeom>
            <a:avLst/>
            <a:gdLst/>
            <a:ahLst/>
            <a:cxnLst/>
            <a:rect l="l" t="t" r="r" b="b"/>
            <a:pathLst>
              <a:path w="4642" h="21650" fill="none" extrusionOk="0">
                <a:moveTo>
                  <a:pt x="0" y="0"/>
                </a:moveTo>
                <a:cubicBezTo>
                  <a:pt x="1887" y="7007"/>
                  <a:pt x="3563" y="13445"/>
                  <a:pt x="4641" y="21649"/>
                </a:cubicBezTo>
                <a:cubicBezTo>
                  <a:pt x="4492" y="20571"/>
                  <a:pt x="4342" y="19463"/>
                  <a:pt x="4162" y="18385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13"/>
          <p:cNvSpPr/>
          <p:nvPr/>
        </p:nvSpPr>
        <p:spPr>
          <a:xfrm>
            <a:off x="8554041" y="146966"/>
            <a:ext cx="309908" cy="1251425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13"/>
          <p:cNvSpPr/>
          <p:nvPr/>
        </p:nvSpPr>
        <p:spPr>
          <a:xfrm rot="5256251">
            <a:off x="222808" y="3686251"/>
            <a:ext cx="1985200" cy="2064162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2" name="Google Shape;592;p13"/>
          <p:cNvSpPr/>
          <p:nvPr/>
        </p:nvSpPr>
        <p:spPr>
          <a:xfrm>
            <a:off x="-761925" y="3985929"/>
            <a:ext cx="2105846" cy="2889899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3" name="Google Shape;593;p13"/>
          <p:cNvSpPr/>
          <p:nvPr/>
        </p:nvSpPr>
        <p:spPr>
          <a:xfrm>
            <a:off x="-900988" y="1638240"/>
            <a:ext cx="1985161" cy="2064121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4" name="Google Shape;594;p13"/>
          <p:cNvSpPr/>
          <p:nvPr/>
        </p:nvSpPr>
        <p:spPr>
          <a:xfrm>
            <a:off x="-672261" y="-330454"/>
            <a:ext cx="1906580" cy="1531555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5" name="Google Shape;595;p13"/>
          <p:cNvSpPr/>
          <p:nvPr/>
        </p:nvSpPr>
        <p:spPr>
          <a:xfrm>
            <a:off x="-474833" y="3791195"/>
            <a:ext cx="1307491" cy="76766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13"/>
          <p:cNvSpPr/>
          <p:nvPr/>
        </p:nvSpPr>
        <p:spPr>
          <a:xfrm>
            <a:off x="-748011" y="218352"/>
            <a:ext cx="1461229" cy="1029988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13"/>
          <p:cNvSpPr/>
          <p:nvPr/>
        </p:nvSpPr>
        <p:spPr>
          <a:xfrm>
            <a:off x="-540138" y="-303872"/>
            <a:ext cx="2506735" cy="1576246"/>
          </a:xfrm>
          <a:custGeom>
            <a:avLst/>
            <a:gdLst/>
            <a:ahLst/>
            <a:cxnLst/>
            <a:rect l="l" t="t" r="r" b="b"/>
            <a:pathLst>
              <a:path w="65906" h="41442" fill="none" extrusionOk="0">
                <a:moveTo>
                  <a:pt x="64319" y="0"/>
                </a:moveTo>
                <a:cubicBezTo>
                  <a:pt x="65906" y="5809"/>
                  <a:pt x="65277" y="12007"/>
                  <a:pt x="62492" y="17367"/>
                </a:cubicBezTo>
                <a:cubicBezTo>
                  <a:pt x="61294" y="19643"/>
                  <a:pt x="59647" y="21799"/>
                  <a:pt x="57282" y="22817"/>
                </a:cubicBezTo>
                <a:cubicBezTo>
                  <a:pt x="53000" y="24614"/>
                  <a:pt x="48239" y="22158"/>
                  <a:pt x="43628" y="21679"/>
                </a:cubicBezTo>
                <a:cubicBezTo>
                  <a:pt x="42370" y="21559"/>
                  <a:pt x="41023" y="21589"/>
                  <a:pt x="39855" y="22158"/>
                </a:cubicBezTo>
                <a:cubicBezTo>
                  <a:pt x="38507" y="22787"/>
                  <a:pt x="37579" y="24045"/>
                  <a:pt x="36741" y="25272"/>
                </a:cubicBezTo>
                <a:cubicBezTo>
                  <a:pt x="34255" y="28925"/>
                  <a:pt x="32129" y="32848"/>
                  <a:pt x="29045" y="35992"/>
                </a:cubicBezTo>
                <a:cubicBezTo>
                  <a:pt x="25961" y="39136"/>
                  <a:pt x="21649" y="41442"/>
                  <a:pt x="17277" y="40813"/>
                </a:cubicBezTo>
                <a:cubicBezTo>
                  <a:pt x="12786" y="40154"/>
                  <a:pt x="9283" y="36561"/>
                  <a:pt x="6857" y="32728"/>
                </a:cubicBezTo>
                <a:cubicBezTo>
                  <a:pt x="1917" y="24883"/>
                  <a:pt x="0" y="15481"/>
                  <a:pt x="1437" y="6318"/>
                </a:cubicBezTo>
                <a:cubicBezTo>
                  <a:pt x="1467" y="5989"/>
                  <a:pt x="1617" y="5660"/>
                  <a:pt x="1857" y="5420"/>
                </a:cubicBezTo>
                <a:cubicBezTo>
                  <a:pt x="2126" y="5210"/>
                  <a:pt x="2605" y="5330"/>
                  <a:pt x="2635" y="5660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8" name="Google Shape;598;p13"/>
          <p:cNvSpPr/>
          <p:nvPr/>
        </p:nvSpPr>
        <p:spPr>
          <a:xfrm>
            <a:off x="81813" y="20235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9" name="Google Shape;599;p13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600" name="Google Shape;600;p13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3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13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13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84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4"/>
          <p:cNvSpPr/>
          <p:nvPr/>
        </p:nvSpPr>
        <p:spPr>
          <a:xfrm rot="-6820221">
            <a:off x="-1719380" y="3141421"/>
            <a:ext cx="4331257" cy="2728735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14"/>
          <p:cNvSpPr txBox="1">
            <a:spLocks noGrp="1"/>
          </p:cNvSpPr>
          <p:nvPr>
            <p:ph type="title"/>
          </p:nvPr>
        </p:nvSpPr>
        <p:spPr>
          <a:xfrm>
            <a:off x="2916900" y="3289333"/>
            <a:ext cx="3310200" cy="4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2" name="Google Shape;622;p14"/>
          <p:cNvSpPr txBox="1">
            <a:spLocks noGrp="1"/>
          </p:cNvSpPr>
          <p:nvPr>
            <p:ph type="subTitle" idx="1"/>
          </p:nvPr>
        </p:nvSpPr>
        <p:spPr>
          <a:xfrm>
            <a:off x="2274000" y="1302208"/>
            <a:ext cx="4596000" cy="17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14"/>
          <p:cNvSpPr/>
          <p:nvPr/>
        </p:nvSpPr>
        <p:spPr>
          <a:xfrm>
            <a:off x="-74175" y="2702400"/>
            <a:ext cx="1600" cy="1600"/>
          </a:xfrm>
          <a:custGeom>
            <a:avLst/>
            <a:gdLst/>
            <a:ahLst/>
            <a:cxnLst/>
            <a:rect l="l" t="t" r="r" b="b"/>
            <a:pathLst>
              <a:path w="64" h="64" extrusionOk="0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14"/>
          <p:cNvSpPr/>
          <p:nvPr/>
        </p:nvSpPr>
        <p:spPr>
          <a:xfrm>
            <a:off x="-72600" y="27024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14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14"/>
          <p:cNvSpPr/>
          <p:nvPr/>
        </p:nvSpPr>
        <p:spPr>
          <a:xfrm>
            <a:off x="-684219" y="6767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14"/>
          <p:cNvSpPr/>
          <p:nvPr/>
        </p:nvSpPr>
        <p:spPr>
          <a:xfrm rot="5232888">
            <a:off x="7191638" y="4326012"/>
            <a:ext cx="1397414" cy="1071792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14"/>
          <p:cNvSpPr/>
          <p:nvPr/>
        </p:nvSpPr>
        <p:spPr>
          <a:xfrm rot="139618">
            <a:off x="7242346" y="3155867"/>
            <a:ext cx="2596606" cy="269983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14"/>
          <p:cNvSpPr/>
          <p:nvPr/>
        </p:nvSpPr>
        <p:spPr>
          <a:xfrm rot="900039">
            <a:off x="4234873" y="-130591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14"/>
          <p:cNvSpPr/>
          <p:nvPr/>
        </p:nvSpPr>
        <p:spPr>
          <a:xfrm rot="900039">
            <a:off x="3955976" y="204341"/>
            <a:ext cx="1027535" cy="478653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14"/>
          <p:cNvSpPr/>
          <p:nvPr/>
        </p:nvSpPr>
        <p:spPr>
          <a:xfrm>
            <a:off x="-19708" y="2031729"/>
            <a:ext cx="1069468" cy="81897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14"/>
          <p:cNvSpPr/>
          <p:nvPr/>
        </p:nvSpPr>
        <p:spPr>
          <a:xfrm rot="1436101">
            <a:off x="7248082" y="-396230"/>
            <a:ext cx="3361047" cy="29453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14"/>
          <p:cNvSpPr/>
          <p:nvPr/>
        </p:nvSpPr>
        <p:spPr>
          <a:xfrm rot="2532831">
            <a:off x="1827638" y="4308778"/>
            <a:ext cx="3280414" cy="2063263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14"/>
          <p:cNvSpPr/>
          <p:nvPr/>
        </p:nvSpPr>
        <p:spPr>
          <a:xfrm rot="-3263542">
            <a:off x="-364604" y="1277891"/>
            <a:ext cx="1710294" cy="100415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14"/>
          <p:cNvSpPr/>
          <p:nvPr/>
        </p:nvSpPr>
        <p:spPr>
          <a:xfrm>
            <a:off x="167151" y="4220335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14"/>
          <p:cNvSpPr/>
          <p:nvPr/>
        </p:nvSpPr>
        <p:spPr>
          <a:xfrm>
            <a:off x="8080265" y="1022353"/>
            <a:ext cx="171397" cy="899824"/>
          </a:xfrm>
          <a:custGeom>
            <a:avLst/>
            <a:gdLst/>
            <a:ahLst/>
            <a:cxnLst/>
            <a:rect l="l" t="t" r="r" b="b"/>
            <a:pathLst>
              <a:path w="3445" h="18086" fill="none" extrusionOk="0">
                <a:moveTo>
                  <a:pt x="1" y="0"/>
                </a:moveTo>
                <a:cubicBezTo>
                  <a:pt x="1618" y="5929"/>
                  <a:pt x="2785" y="11977"/>
                  <a:pt x="3444" y="18086"/>
                </a:cubicBezTo>
                <a:lnTo>
                  <a:pt x="3235" y="16858"/>
                </a:ln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14"/>
          <p:cNvSpPr/>
          <p:nvPr/>
        </p:nvSpPr>
        <p:spPr>
          <a:xfrm>
            <a:off x="8226286" y="807824"/>
            <a:ext cx="230951" cy="1077142"/>
          </a:xfrm>
          <a:custGeom>
            <a:avLst/>
            <a:gdLst/>
            <a:ahLst/>
            <a:cxnLst/>
            <a:rect l="l" t="t" r="r" b="b"/>
            <a:pathLst>
              <a:path w="4642" h="21650" fill="none" extrusionOk="0">
                <a:moveTo>
                  <a:pt x="0" y="0"/>
                </a:moveTo>
                <a:cubicBezTo>
                  <a:pt x="1887" y="7007"/>
                  <a:pt x="3563" y="13445"/>
                  <a:pt x="4641" y="21649"/>
                </a:cubicBezTo>
                <a:cubicBezTo>
                  <a:pt x="4492" y="20571"/>
                  <a:pt x="4342" y="19463"/>
                  <a:pt x="4162" y="18385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4"/>
          <p:cNvSpPr/>
          <p:nvPr/>
        </p:nvSpPr>
        <p:spPr>
          <a:xfrm>
            <a:off x="8385691" y="676729"/>
            <a:ext cx="309908" cy="1251425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39" name="Google Shape;639;p14"/>
          <p:cNvGrpSpPr/>
          <p:nvPr/>
        </p:nvGrpSpPr>
        <p:grpSpPr>
          <a:xfrm>
            <a:off x="8430766" y="3657250"/>
            <a:ext cx="541486" cy="361801"/>
            <a:chOff x="7366666" y="4340825"/>
            <a:chExt cx="541486" cy="361801"/>
          </a:xfrm>
        </p:grpSpPr>
        <p:sp>
          <p:nvSpPr>
            <p:cNvPr id="640" name="Google Shape;640;p14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1" name="Google Shape;651;p14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652" name="Google Shape;652;p14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14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14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14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14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14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4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14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14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14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14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14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14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415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5"/>
          <p:cNvSpPr txBox="1">
            <a:spLocks noGrp="1"/>
          </p:cNvSpPr>
          <p:nvPr>
            <p:ph type="ctrTitle"/>
          </p:nvPr>
        </p:nvSpPr>
        <p:spPr>
          <a:xfrm>
            <a:off x="713225" y="332326"/>
            <a:ext cx="771750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3" name="Google Shape;673;p15"/>
          <p:cNvSpPr/>
          <p:nvPr/>
        </p:nvSpPr>
        <p:spPr>
          <a:xfrm>
            <a:off x="-839872" y="-500083"/>
            <a:ext cx="1987671" cy="1375576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4" name="Google Shape;674;p15"/>
          <p:cNvSpPr/>
          <p:nvPr/>
        </p:nvSpPr>
        <p:spPr>
          <a:xfrm>
            <a:off x="-1583292" y="332322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5" name="Google Shape;675;p15"/>
          <p:cNvSpPr/>
          <p:nvPr/>
        </p:nvSpPr>
        <p:spPr>
          <a:xfrm rot="-2982950">
            <a:off x="8037500" y="-936976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6" name="Google Shape;676;p15"/>
          <p:cNvSpPr/>
          <p:nvPr/>
        </p:nvSpPr>
        <p:spPr>
          <a:xfrm rot="-1819231">
            <a:off x="7946558" y="3452829"/>
            <a:ext cx="2503517" cy="3435373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77" name="Google Shape;677;p15"/>
          <p:cNvGrpSpPr/>
          <p:nvPr/>
        </p:nvGrpSpPr>
        <p:grpSpPr>
          <a:xfrm>
            <a:off x="8012994" y="3934884"/>
            <a:ext cx="996568" cy="1094004"/>
            <a:chOff x="6533131" y="3135997"/>
            <a:chExt cx="996568" cy="1094004"/>
          </a:xfrm>
        </p:grpSpPr>
        <p:sp>
          <p:nvSpPr>
            <p:cNvPr id="678" name="Google Shape;678;p15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15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15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6" name="Google Shape;696;p15"/>
          <p:cNvSpPr/>
          <p:nvPr/>
        </p:nvSpPr>
        <p:spPr>
          <a:xfrm rot="4110832">
            <a:off x="-962816" y="3371564"/>
            <a:ext cx="2382272" cy="1680114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15"/>
          <p:cNvSpPr/>
          <p:nvPr/>
        </p:nvSpPr>
        <p:spPr>
          <a:xfrm rot="-3687331">
            <a:off x="-127663" y="4437254"/>
            <a:ext cx="1058894" cy="1802024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15"/>
          <p:cNvSpPr/>
          <p:nvPr/>
        </p:nvSpPr>
        <p:spPr>
          <a:xfrm>
            <a:off x="566051" y="-523002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15"/>
          <p:cNvSpPr/>
          <p:nvPr/>
        </p:nvSpPr>
        <p:spPr>
          <a:xfrm rot="2700115">
            <a:off x="7559194" y="-220993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0" name="Google Shape;700;p15"/>
          <p:cNvGrpSpPr/>
          <p:nvPr/>
        </p:nvGrpSpPr>
        <p:grpSpPr>
          <a:xfrm>
            <a:off x="8259265" y="427104"/>
            <a:ext cx="615334" cy="1251425"/>
            <a:chOff x="274890" y="317841"/>
            <a:chExt cx="615334" cy="1251425"/>
          </a:xfrm>
        </p:grpSpPr>
        <p:sp>
          <p:nvSpPr>
            <p:cNvPr id="701" name="Google Shape;701;p15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4" name="Google Shape;704;p15"/>
          <p:cNvSpPr/>
          <p:nvPr/>
        </p:nvSpPr>
        <p:spPr>
          <a:xfrm rot="5241231">
            <a:off x="-702796" y="1068742"/>
            <a:ext cx="1554335" cy="91258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15"/>
          <p:cNvSpPr/>
          <p:nvPr/>
        </p:nvSpPr>
        <p:spPr>
          <a:xfrm>
            <a:off x="8430713" y="24399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6" name="Google Shape;706;p15"/>
          <p:cNvGrpSpPr/>
          <p:nvPr/>
        </p:nvGrpSpPr>
        <p:grpSpPr>
          <a:xfrm>
            <a:off x="-497650" y="134975"/>
            <a:ext cx="1303220" cy="740533"/>
            <a:chOff x="940275" y="-12375"/>
            <a:chExt cx="1303220" cy="740533"/>
          </a:xfrm>
        </p:grpSpPr>
        <p:sp>
          <p:nvSpPr>
            <p:cNvPr id="707" name="Google Shape;707;p15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564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6"/>
          <p:cNvSpPr/>
          <p:nvPr/>
        </p:nvSpPr>
        <p:spPr>
          <a:xfrm rot="-3454444" flipH="1">
            <a:off x="7756783" y="-124715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8" name="Google Shape;728;p16"/>
          <p:cNvSpPr txBox="1">
            <a:spLocks noGrp="1"/>
          </p:cNvSpPr>
          <p:nvPr>
            <p:ph type="ctrTitle"/>
          </p:nvPr>
        </p:nvSpPr>
        <p:spPr>
          <a:xfrm>
            <a:off x="1964850" y="338882"/>
            <a:ext cx="52143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29" name="Google Shape;729;p16"/>
          <p:cNvSpPr/>
          <p:nvPr/>
        </p:nvSpPr>
        <p:spPr>
          <a:xfrm rot="-6148787" flipH="1">
            <a:off x="8454058" y="711407"/>
            <a:ext cx="3340261" cy="292688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0" name="Google Shape;730;p16"/>
          <p:cNvSpPr/>
          <p:nvPr/>
        </p:nvSpPr>
        <p:spPr>
          <a:xfrm rot="9824500">
            <a:off x="-2471522" y="-676281"/>
            <a:ext cx="4195579" cy="264325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1" name="Google Shape;731;p16"/>
          <p:cNvSpPr/>
          <p:nvPr/>
        </p:nvSpPr>
        <p:spPr>
          <a:xfrm rot="-5400000">
            <a:off x="-1242720" y="1556169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2" name="Google Shape;732;p16"/>
          <p:cNvSpPr/>
          <p:nvPr/>
        </p:nvSpPr>
        <p:spPr>
          <a:xfrm rot="8100000">
            <a:off x="-1296012" y="-972588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3" name="Google Shape;733;p16"/>
          <p:cNvSpPr/>
          <p:nvPr/>
        </p:nvSpPr>
        <p:spPr>
          <a:xfrm>
            <a:off x="-711918" y="42851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4" name="Google Shape;734;p16"/>
          <p:cNvSpPr/>
          <p:nvPr/>
        </p:nvSpPr>
        <p:spPr>
          <a:xfrm rot="2371699">
            <a:off x="9081447" y="2986104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5" name="Google Shape;735;p16"/>
          <p:cNvSpPr/>
          <p:nvPr/>
        </p:nvSpPr>
        <p:spPr>
          <a:xfrm rot="10800000">
            <a:off x="7887225" y="67612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6" name="Google Shape;736;p16"/>
          <p:cNvSpPr/>
          <p:nvPr/>
        </p:nvSpPr>
        <p:spPr>
          <a:xfrm rot="10800000">
            <a:off x="7754674" y="40682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7" name="Google Shape;737;p16"/>
          <p:cNvSpPr/>
          <p:nvPr/>
        </p:nvSpPr>
        <p:spPr>
          <a:xfrm>
            <a:off x="7654556" y="4072666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38" name="Google Shape;738;p16"/>
          <p:cNvGrpSpPr/>
          <p:nvPr/>
        </p:nvGrpSpPr>
        <p:grpSpPr>
          <a:xfrm>
            <a:off x="8784366" y="358600"/>
            <a:ext cx="541486" cy="361801"/>
            <a:chOff x="7366666" y="4340825"/>
            <a:chExt cx="541486" cy="361801"/>
          </a:xfrm>
        </p:grpSpPr>
        <p:sp>
          <p:nvSpPr>
            <p:cNvPr id="739" name="Google Shape;739;p16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16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16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16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6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6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6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6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6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6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0" name="Google Shape;750;p16"/>
          <p:cNvSpPr/>
          <p:nvPr/>
        </p:nvSpPr>
        <p:spPr>
          <a:xfrm>
            <a:off x="8707238" y="3305335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1" name="Google Shape;751;p16"/>
          <p:cNvGrpSpPr/>
          <p:nvPr/>
        </p:nvGrpSpPr>
        <p:grpSpPr>
          <a:xfrm>
            <a:off x="-395800" y="4488175"/>
            <a:ext cx="1303220" cy="740533"/>
            <a:chOff x="940275" y="-12375"/>
            <a:chExt cx="1303220" cy="740533"/>
          </a:xfrm>
        </p:grpSpPr>
        <p:sp>
          <p:nvSpPr>
            <p:cNvPr id="752" name="Google Shape;752;p16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16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16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16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16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16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16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16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16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16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16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16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16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16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16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16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16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16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16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294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"/>
          <p:cNvSpPr txBox="1">
            <a:spLocks noGrp="1"/>
          </p:cNvSpPr>
          <p:nvPr>
            <p:ph type="ctrTitle"/>
          </p:nvPr>
        </p:nvSpPr>
        <p:spPr>
          <a:xfrm>
            <a:off x="814025" y="339159"/>
            <a:ext cx="75159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73" name="Google Shape;773;p17"/>
          <p:cNvSpPr/>
          <p:nvPr/>
        </p:nvSpPr>
        <p:spPr>
          <a:xfrm rot="-658968" flipH="1">
            <a:off x="4929845" y="4339534"/>
            <a:ext cx="2821478" cy="1265017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69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17"/>
          <p:cNvSpPr/>
          <p:nvPr/>
        </p:nvSpPr>
        <p:spPr>
          <a:xfrm flipH="1">
            <a:off x="8183997" y="-203450"/>
            <a:ext cx="1928633" cy="2648999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17"/>
          <p:cNvSpPr/>
          <p:nvPr/>
        </p:nvSpPr>
        <p:spPr>
          <a:xfrm flipH="1">
            <a:off x="-594113" y="4321241"/>
            <a:ext cx="1827719" cy="1265027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17"/>
          <p:cNvSpPr/>
          <p:nvPr/>
        </p:nvSpPr>
        <p:spPr>
          <a:xfrm flipH="1">
            <a:off x="7454023" y="3457540"/>
            <a:ext cx="2355437" cy="2063233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17"/>
          <p:cNvSpPr/>
          <p:nvPr/>
        </p:nvSpPr>
        <p:spPr>
          <a:xfrm rot="-2971946" flipH="1">
            <a:off x="-1622586" y="-1045900"/>
            <a:ext cx="3968884" cy="250043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8" name="Google Shape;778;p17"/>
          <p:cNvSpPr/>
          <p:nvPr/>
        </p:nvSpPr>
        <p:spPr>
          <a:xfrm flipH="1">
            <a:off x="-544954" y="3718387"/>
            <a:ext cx="1169990" cy="895947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9" name="Google Shape;779;p17"/>
          <p:cNvSpPr/>
          <p:nvPr/>
        </p:nvSpPr>
        <p:spPr>
          <a:xfrm flipH="1">
            <a:off x="8184005" y="3405350"/>
            <a:ext cx="1304800" cy="1356675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0" name="Google Shape;780;p17"/>
          <p:cNvSpPr/>
          <p:nvPr/>
        </p:nvSpPr>
        <p:spPr>
          <a:xfrm flipH="1">
            <a:off x="7092253" y="-385850"/>
            <a:ext cx="1243677" cy="996350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1" name="Google Shape;781;p17"/>
          <p:cNvSpPr/>
          <p:nvPr/>
        </p:nvSpPr>
        <p:spPr>
          <a:xfrm rot="-8100000" flipH="1">
            <a:off x="7177216" y="-133313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2" name="Google Shape;782;p17"/>
          <p:cNvSpPr/>
          <p:nvPr/>
        </p:nvSpPr>
        <p:spPr>
          <a:xfrm flipH="1">
            <a:off x="415365" y="43033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83" name="Google Shape;783;p17"/>
          <p:cNvGrpSpPr/>
          <p:nvPr/>
        </p:nvGrpSpPr>
        <p:grpSpPr>
          <a:xfrm>
            <a:off x="6730241" y="4496700"/>
            <a:ext cx="541486" cy="361801"/>
            <a:chOff x="7366666" y="4340825"/>
            <a:chExt cx="541486" cy="361801"/>
          </a:xfrm>
        </p:grpSpPr>
        <p:sp>
          <p:nvSpPr>
            <p:cNvPr id="784" name="Google Shape;784;p17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17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17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17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17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17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17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17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17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17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17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5" name="Google Shape;795;p17"/>
          <p:cNvSpPr/>
          <p:nvPr/>
        </p:nvSpPr>
        <p:spPr>
          <a:xfrm>
            <a:off x="-144737" y="2094885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6" name="Google Shape;796;p17"/>
          <p:cNvGrpSpPr/>
          <p:nvPr/>
        </p:nvGrpSpPr>
        <p:grpSpPr>
          <a:xfrm>
            <a:off x="-176750" y="33075"/>
            <a:ext cx="1303220" cy="740533"/>
            <a:chOff x="940275" y="-12375"/>
            <a:chExt cx="1303220" cy="740533"/>
          </a:xfrm>
        </p:grpSpPr>
        <p:sp>
          <p:nvSpPr>
            <p:cNvPr id="797" name="Google Shape;797;p17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17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17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7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7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7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7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17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17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17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17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17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17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17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17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17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17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864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8"/>
          <p:cNvSpPr txBox="1">
            <a:spLocks noGrp="1"/>
          </p:cNvSpPr>
          <p:nvPr>
            <p:ph type="ctrTitle"/>
          </p:nvPr>
        </p:nvSpPr>
        <p:spPr>
          <a:xfrm>
            <a:off x="840300" y="341684"/>
            <a:ext cx="75159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18" name="Google Shape;818;p18"/>
          <p:cNvSpPr/>
          <p:nvPr/>
        </p:nvSpPr>
        <p:spPr>
          <a:xfrm>
            <a:off x="-399403" y="-4574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C55CA3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9" name="Google Shape;819;p18"/>
          <p:cNvSpPr/>
          <p:nvPr/>
        </p:nvSpPr>
        <p:spPr>
          <a:xfrm>
            <a:off x="6208487" y="-1069544"/>
            <a:ext cx="3360980" cy="2945298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0" name="Google Shape;820;p18"/>
          <p:cNvSpPr/>
          <p:nvPr/>
        </p:nvSpPr>
        <p:spPr>
          <a:xfrm rot="3029205">
            <a:off x="-261584" y="4006032"/>
            <a:ext cx="1911370" cy="1348128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1" name="Google Shape;821;p18"/>
          <p:cNvSpPr/>
          <p:nvPr/>
        </p:nvSpPr>
        <p:spPr>
          <a:xfrm>
            <a:off x="-565803" y="2318826"/>
            <a:ext cx="1165054" cy="1982836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2" name="Google Shape;822;p18"/>
          <p:cNvSpPr/>
          <p:nvPr/>
        </p:nvSpPr>
        <p:spPr>
          <a:xfrm>
            <a:off x="7132437" y="3108659"/>
            <a:ext cx="2596682" cy="269991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3" name="Google Shape;823;p18"/>
          <p:cNvSpPr/>
          <p:nvPr/>
        </p:nvSpPr>
        <p:spPr>
          <a:xfrm>
            <a:off x="-824874" y="-170872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6C459">
              <a:alpha val="6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4" name="Google Shape;824;p18"/>
          <p:cNvSpPr/>
          <p:nvPr/>
        </p:nvSpPr>
        <p:spPr>
          <a:xfrm rot="-7649092">
            <a:off x="6966032" y="-745529"/>
            <a:ext cx="3280588" cy="2063372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5" name="Google Shape;825;p18"/>
          <p:cNvSpPr/>
          <p:nvPr/>
        </p:nvSpPr>
        <p:spPr>
          <a:xfrm rot="4184248">
            <a:off x="-487389" y="4163161"/>
            <a:ext cx="1710252" cy="1004131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6" name="Google Shape;826;p18"/>
          <p:cNvGrpSpPr/>
          <p:nvPr/>
        </p:nvGrpSpPr>
        <p:grpSpPr>
          <a:xfrm>
            <a:off x="8335578" y="3613450"/>
            <a:ext cx="541486" cy="361801"/>
            <a:chOff x="7366666" y="4340825"/>
            <a:chExt cx="541486" cy="361801"/>
          </a:xfrm>
        </p:grpSpPr>
        <p:sp>
          <p:nvSpPr>
            <p:cNvPr id="827" name="Google Shape;827;p18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18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18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18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18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18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18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18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18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18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18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18"/>
          <p:cNvSpPr/>
          <p:nvPr/>
        </p:nvSpPr>
        <p:spPr>
          <a:xfrm>
            <a:off x="8388126" y="71182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9" name="Google Shape;839;p18"/>
          <p:cNvGrpSpPr/>
          <p:nvPr/>
        </p:nvGrpSpPr>
        <p:grpSpPr>
          <a:xfrm>
            <a:off x="-46875" y="367438"/>
            <a:ext cx="1303220" cy="740533"/>
            <a:chOff x="940275" y="-12375"/>
            <a:chExt cx="1303220" cy="740533"/>
          </a:xfrm>
        </p:grpSpPr>
        <p:sp>
          <p:nvSpPr>
            <p:cNvPr id="840" name="Google Shape;840;p18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18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18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18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18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18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18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18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18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18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18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18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18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18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18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18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6415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630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9"/>
          <p:cNvSpPr txBox="1">
            <a:spLocks noGrp="1"/>
          </p:cNvSpPr>
          <p:nvPr>
            <p:ph type="ctrTitle"/>
          </p:nvPr>
        </p:nvSpPr>
        <p:spPr>
          <a:xfrm>
            <a:off x="713225" y="228475"/>
            <a:ext cx="77175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61" name="Google Shape;861;p19"/>
          <p:cNvSpPr/>
          <p:nvPr/>
        </p:nvSpPr>
        <p:spPr>
          <a:xfrm flipH="1">
            <a:off x="-169890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9"/>
          <p:cNvSpPr/>
          <p:nvPr/>
        </p:nvSpPr>
        <p:spPr>
          <a:xfrm rot="-2005939" flipH="1">
            <a:off x="-3862267" y="-138720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9"/>
          <p:cNvSpPr/>
          <p:nvPr/>
        </p:nvSpPr>
        <p:spPr>
          <a:xfrm rot="-1488306" flipH="1">
            <a:off x="7783918" y="-706917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9"/>
          <p:cNvSpPr/>
          <p:nvPr/>
        </p:nvSpPr>
        <p:spPr>
          <a:xfrm flipH="1">
            <a:off x="6770363" y="-619360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9"/>
          <p:cNvSpPr/>
          <p:nvPr/>
        </p:nvSpPr>
        <p:spPr>
          <a:xfrm rot="-5209364" flipH="1">
            <a:off x="14662" y="4357787"/>
            <a:ext cx="2596629" cy="2699863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9"/>
          <p:cNvSpPr/>
          <p:nvPr/>
        </p:nvSpPr>
        <p:spPr>
          <a:xfrm rot="-1187011" flipH="1">
            <a:off x="8099535" y="3370342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7" name="Google Shape;867;p19"/>
          <p:cNvGrpSpPr/>
          <p:nvPr/>
        </p:nvGrpSpPr>
        <p:grpSpPr>
          <a:xfrm>
            <a:off x="351006" y="-201777"/>
            <a:ext cx="996568" cy="858428"/>
            <a:chOff x="6533131" y="3371573"/>
            <a:chExt cx="996568" cy="858428"/>
          </a:xfrm>
        </p:grpSpPr>
        <p:sp>
          <p:nvSpPr>
            <p:cNvPr id="868" name="Google Shape;868;p19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5" name="Google Shape;885;p19"/>
          <p:cNvSpPr/>
          <p:nvPr/>
        </p:nvSpPr>
        <p:spPr>
          <a:xfrm rot="10800000">
            <a:off x="-240650" y="749852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6" name="Google Shape;886;p19"/>
          <p:cNvSpPr/>
          <p:nvPr/>
        </p:nvSpPr>
        <p:spPr>
          <a:xfrm rot="4547770">
            <a:off x="-1695211" y="3476649"/>
            <a:ext cx="3280428" cy="2063271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7" name="Google Shape;887;p19"/>
          <p:cNvSpPr/>
          <p:nvPr/>
        </p:nvSpPr>
        <p:spPr>
          <a:xfrm rot="-8683101">
            <a:off x="7022219" y="4215318"/>
            <a:ext cx="2596741" cy="269997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8" name="Google Shape;888;p19"/>
          <p:cNvGrpSpPr/>
          <p:nvPr/>
        </p:nvGrpSpPr>
        <p:grpSpPr>
          <a:xfrm>
            <a:off x="8440266" y="156938"/>
            <a:ext cx="541486" cy="361801"/>
            <a:chOff x="7366666" y="4340825"/>
            <a:chExt cx="541486" cy="361801"/>
          </a:xfrm>
        </p:grpSpPr>
        <p:sp>
          <p:nvSpPr>
            <p:cNvPr id="889" name="Google Shape;889;p1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9"/>
          <p:cNvSpPr/>
          <p:nvPr/>
        </p:nvSpPr>
        <p:spPr>
          <a:xfrm>
            <a:off x="122763" y="42152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01" name="Google Shape;901;p19"/>
          <p:cNvGrpSpPr/>
          <p:nvPr/>
        </p:nvGrpSpPr>
        <p:grpSpPr>
          <a:xfrm>
            <a:off x="8403340" y="3398466"/>
            <a:ext cx="615334" cy="1251425"/>
            <a:chOff x="266115" y="-20184"/>
            <a:chExt cx="615334" cy="1251425"/>
          </a:xfrm>
        </p:grpSpPr>
        <p:sp>
          <p:nvSpPr>
            <p:cNvPr id="902" name="Google Shape;902;p19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6123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"/>
          <p:cNvSpPr txBox="1">
            <a:spLocks noGrp="1"/>
          </p:cNvSpPr>
          <p:nvPr>
            <p:ph type="ctrTitle"/>
          </p:nvPr>
        </p:nvSpPr>
        <p:spPr>
          <a:xfrm>
            <a:off x="814025" y="339159"/>
            <a:ext cx="75159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07" name="Google Shape;907;p20"/>
          <p:cNvSpPr/>
          <p:nvPr/>
        </p:nvSpPr>
        <p:spPr>
          <a:xfrm rot="-3454444" flipH="1">
            <a:off x="234758" y="-196988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20"/>
          <p:cNvSpPr/>
          <p:nvPr/>
        </p:nvSpPr>
        <p:spPr>
          <a:xfrm rot="-6148787" flipH="1">
            <a:off x="-1465017" y="3257344"/>
            <a:ext cx="3340261" cy="292688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20"/>
          <p:cNvSpPr/>
          <p:nvPr/>
        </p:nvSpPr>
        <p:spPr>
          <a:xfrm flipH="1">
            <a:off x="7510424" y="4389201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20"/>
          <p:cNvSpPr/>
          <p:nvPr/>
        </p:nvSpPr>
        <p:spPr>
          <a:xfrm rot="-9824500" flipH="1">
            <a:off x="6800640" y="-898906"/>
            <a:ext cx="4195579" cy="264325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20"/>
          <p:cNvSpPr/>
          <p:nvPr/>
        </p:nvSpPr>
        <p:spPr>
          <a:xfrm rot="-5400000" flipH="1">
            <a:off x="7888571" y="1137875"/>
            <a:ext cx="2562289" cy="1302210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20"/>
          <p:cNvSpPr/>
          <p:nvPr/>
        </p:nvSpPr>
        <p:spPr>
          <a:xfrm rot="283399" flipH="1">
            <a:off x="8507736" y="3361714"/>
            <a:ext cx="1126143" cy="1915986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20"/>
          <p:cNvSpPr/>
          <p:nvPr/>
        </p:nvSpPr>
        <p:spPr>
          <a:xfrm rot="-1488306" flipH="1">
            <a:off x="-1463905" y="-634854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20"/>
          <p:cNvSpPr/>
          <p:nvPr/>
        </p:nvSpPr>
        <p:spPr>
          <a:xfrm flipH="1">
            <a:off x="999865" y="4846628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20"/>
          <p:cNvSpPr/>
          <p:nvPr/>
        </p:nvSpPr>
        <p:spPr>
          <a:xfrm rot="-8100000" flipH="1">
            <a:off x="8016659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6" name="Google Shape;916;p20"/>
          <p:cNvGrpSpPr/>
          <p:nvPr/>
        </p:nvGrpSpPr>
        <p:grpSpPr>
          <a:xfrm>
            <a:off x="7889291" y="556800"/>
            <a:ext cx="541486" cy="361801"/>
            <a:chOff x="7366666" y="4340825"/>
            <a:chExt cx="541486" cy="361801"/>
          </a:xfrm>
        </p:grpSpPr>
        <p:sp>
          <p:nvSpPr>
            <p:cNvPr id="917" name="Google Shape;917;p20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20"/>
          <p:cNvSpPr/>
          <p:nvPr/>
        </p:nvSpPr>
        <p:spPr>
          <a:xfrm>
            <a:off x="118288" y="13417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29" name="Google Shape;929;p20"/>
          <p:cNvGrpSpPr/>
          <p:nvPr/>
        </p:nvGrpSpPr>
        <p:grpSpPr>
          <a:xfrm>
            <a:off x="-417750" y="4747950"/>
            <a:ext cx="1303220" cy="740533"/>
            <a:chOff x="940275" y="-12375"/>
            <a:chExt cx="1303220" cy="740533"/>
          </a:xfrm>
        </p:grpSpPr>
        <p:sp>
          <p:nvSpPr>
            <p:cNvPr id="930" name="Google Shape;930;p20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0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0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0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0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0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0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20"/>
          <p:cNvGrpSpPr/>
          <p:nvPr/>
        </p:nvGrpSpPr>
        <p:grpSpPr>
          <a:xfrm rot="2068316">
            <a:off x="97842" y="2538598"/>
            <a:ext cx="615332" cy="1251419"/>
            <a:chOff x="266115" y="-20184"/>
            <a:chExt cx="615334" cy="1251425"/>
          </a:xfrm>
        </p:grpSpPr>
        <p:sp>
          <p:nvSpPr>
            <p:cNvPr id="950" name="Google Shape;950;p20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6433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21"/>
          <p:cNvSpPr txBox="1">
            <a:spLocks noGrp="1"/>
          </p:cNvSpPr>
          <p:nvPr>
            <p:ph type="title"/>
          </p:nvPr>
        </p:nvSpPr>
        <p:spPr>
          <a:xfrm>
            <a:off x="2557503" y="2384625"/>
            <a:ext cx="4029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title" idx="2" hasCustomPrompt="1"/>
          </p:nvPr>
        </p:nvSpPr>
        <p:spPr>
          <a:xfrm>
            <a:off x="3291300" y="882793"/>
            <a:ext cx="25614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"/>
          </p:nvPr>
        </p:nvSpPr>
        <p:spPr>
          <a:xfrm>
            <a:off x="3291294" y="3261579"/>
            <a:ext cx="25614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>
            <a:off x="4317683" y="4355462"/>
            <a:ext cx="3512224" cy="2211918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rot="-1819231">
            <a:off x="7391283" y="3837642"/>
            <a:ext cx="2503517" cy="3435373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>
            <a:off x="-512822" y="-420508"/>
            <a:ext cx="1987671" cy="1375576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>
            <a:off x="-962842" y="3371572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rot="-2982950">
            <a:off x="385000" y="4037049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rot="-7167460">
            <a:off x="6258776" y="-1066132"/>
            <a:ext cx="2360037" cy="2453747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>
            <a:off x="2508876" y="-326290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>
            <a:off x="6367304" y="3603739"/>
            <a:ext cx="2981506" cy="187515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>
            <a:off x="6232579" y="3389162"/>
            <a:ext cx="67736" cy="51500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1"/>
                </a:moveTo>
                <a:cubicBezTo>
                  <a:pt x="0" y="1"/>
                  <a:pt x="0" y="1139"/>
                  <a:pt x="749" y="1139"/>
                </a:cubicBezTo>
                <a:cubicBezTo>
                  <a:pt x="1498" y="1139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21"/>
          <p:cNvSpPr/>
          <p:nvPr/>
        </p:nvSpPr>
        <p:spPr>
          <a:xfrm rot="2974333">
            <a:off x="-362678" y="3616996"/>
            <a:ext cx="1554368" cy="91257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21"/>
          <p:cNvSpPr/>
          <p:nvPr/>
        </p:nvSpPr>
        <p:spPr>
          <a:xfrm>
            <a:off x="8117668" y="-1516125"/>
            <a:ext cx="2502201" cy="3436611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8" name="Google Shape;968;p21"/>
          <p:cNvSpPr/>
          <p:nvPr/>
        </p:nvSpPr>
        <p:spPr>
          <a:xfrm>
            <a:off x="8295163" y="11870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9" name="Google Shape;969;p21"/>
          <p:cNvGrpSpPr/>
          <p:nvPr/>
        </p:nvGrpSpPr>
        <p:grpSpPr>
          <a:xfrm>
            <a:off x="7519066" y="4493225"/>
            <a:ext cx="541486" cy="361801"/>
            <a:chOff x="7366666" y="4340825"/>
            <a:chExt cx="541486" cy="361801"/>
          </a:xfrm>
        </p:grpSpPr>
        <p:sp>
          <p:nvSpPr>
            <p:cNvPr id="970" name="Google Shape;970;p21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1" name="Google Shape;981;p21"/>
          <p:cNvGrpSpPr/>
          <p:nvPr/>
        </p:nvGrpSpPr>
        <p:grpSpPr>
          <a:xfrm>
            <a:off x="171638" y="0"/>
            <a:ext cx="1303220" cy="740533"/>
            <a:chOff x="940275" y="-12375"/>
            <a:chExt cx="1303220" cy="740533"/>
          </a:xfrm>
        </p:grpSpPr>
        <p:sp>
          <p:nvSpPr>
            <p:cNvPr id="982" name="Google Shape;982;p21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1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1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01" name="Google Shape;1001;p21"/>
          <p:cNvGrpSpPr/>
          <p:nvPr/>
        </p:nvGrpSpPr>
        <p:grpSpPr>
          <a:xfrm>
            <a:off x="122490" y="317841"/>
            <a:ext cx="615334" cy="1251425"/>
            <a:chOff x="274890" y="317841"/>
            <a:chExt cx="615334" cy="1251425"/>
          </a:xfrm>
        </p:grpSpPr>
        <p:sp>
          <p:nvSpPr>
            <p:cNvPr id="1002" name="Google Shape;1002;p21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1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1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461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22"/>
          <p:cNvSpPr/>
          <p:nvPr/>
        </p:nvSpPr>
        <p:spPr>
          <a:xfrm>
            <a:off x="6715176" y="-282190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7" name="Google Shape;1007;p22"/>
          <p:cNvSpPr txBox="1">
            <a:spLocks noGrp="1"/>
          </p:cNvSpPr>
          <p:nvPr>
            <p:ph type="title"/>
          </p:nvPr>
        </p:nvSpPr>
        <p:spPr>
          <a:xfrm>
            <a:off x="4840038" y="2473165"/>
            <a:ext cx="2561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8" name="Google Shape;1008;p22"/>
          <p:cNvSpPr txBox="1">
            <a:spLocks noGrp="1"/>
          </p:cNvSpPr>
          <p:nvPr>
            <p:ph type="title" idx="2" hasCustomPrompt="1"/>
          </p:nvPr>
        </p:nvSpPr>
        <p:spPr>
          <a:xfrm>
            <a:off x="4840050" y="882026"/>
            <a:ext cx="2561400" cy="14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9" name="Google Shape;1009;p22"/>
          <p:cNvSpPr txBox="1">
            <a:spLocks noGrp="1"/>
          </p:cNvSpPr>
          <p:nvPr>
            <p:ph type="subTitle" idx="1"/>
          </p:nvPr>
        </p:nvSpPr>
        <p:spPr>
          <a:xfrm>
            <a:off x="4840038" y="3257299"/>
            <a:ext cx="25614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22"/>
          <p:cNvSpPr/>
          <p:nvPr/>
        </p:nvSpPr>
        <p:spPr>
          <a:xfrm rot="-2396535">
            <a:off x="-1583767" y="-59861"/>
            <a:ext cx="3512185" cy="2211843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1" name="Google Shape;1011;p22"/>
          <p:cNvSpPr/>
          <p:nvPr/>
        </p:nvSpPr>
        <p:spPr>
          <a:xfrm rot="-2982950">
            <a:off x="8308600" y="681512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2" name="Google Shape;1012;p22"/>
          <p:cNvSpPr/>
          <p:nvPr/>
        </p:nvSpPr>
        <p:spPr>
          <a:xfrm>
            <a:off x="7690905" y="3286300"/>
            <a:ext cx="2502201" cy="3436611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3" name="Google Shape;1013;p22"/>
          <p:cNvSpPr/>
          <p:nvPr/>
        </p:nvSpPr>
        <p:spPr>
          <a:xfrm rot="2700115">
            <a:off x="6798332" y="-2162693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 rot="-1900136">
            <a:off x="-226500" y="-38475"/>
            <a:ext cx="1987700" cy="1375608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-153567" y="4164522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 rot="2974333">
            <a:off x="7653597" y="119546"/>
            <a:ext cx="1554368" cy="91257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17" name="Google Shape;1017;p22"/>
          <p:cNvGrpSpPr/>
          <p:nvPr/>
        </p:nvGrpSpPr>
        <p:grpSpPr>
          <a:xfrm>
            <a:off x="729902" y="3982854"/>
            <a:ext cx="615334" cy="1251425"/>
            <a:chOff x="7578265" y="532491"/>
            <a:chExt cx="615334" cy="1251425"/>
          </a:xfrm>
        </p:grpSpPr>
        <p:sp>
          <p:nvSpPr>
            <p:cNvPr id="1018" name="Google Shape;1018;p22"/>
            <p:cNvSpPr/>
            <p:nvPr/>
          </p:nvSpPr>
          <p:spPr>
            <a:xfrm>
              <a:off x="7578265" y="87811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22"/>
            <p:cNvSpPr/>
            <p:nvPr/>
          </p:nvSpPr>
          <p:spPr>
            <a:xfrm>
              <a:off x="7724286" y="66358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0" name="Google Shape;1020;p22"/>
            <p:cNvSpPr/>
            <p:nvPr/>
          </p:nvSpPr>
          <p:spPr>
            <a:xfrm>
              <a:off x="7883691" y="53249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1" name="Google Shape;1021;p22"/>
          <p:cNvGrpSpPr/>
          <p:nvPr/>
        </p:nvGrpSpPr>
        <p:grpSpPr>
          <a:xfrm>
            <a:off x="8252431" y="2628972"/>
            <a:ext cx="996568" cy="1094004"/>
            <a:chOff x="6533131" y="3135997"/>
            <a:chExt cx="996568" cy="1094004"/>
          </a:xfrm>
        </p:grpSpPr>
        <p:sp>
          <p:nvSpPr>
            <p:cNvPr id="1022" name="Google Shape;1022;p22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22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22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0" name="Google Shape;1040;p22"/>
          <p:cNvSpPr/>
          <p:nvPr/>
        </p:nvSpPr>
        <p:spPr>
          <a:xfrm>
            <a:off x="6367304" y="3603739"/>
            <a:ext cx="2981506" cy="187515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22"/>
          <p:cNvSpPr/>
          <p:nvPr/>
        </p:nvSpPr>
        <p:spPr>
          <a:xfrm>
            <a:off x="575463" y="27663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42" name="Google Shape;1042;p22"/>
          <p:cNvGrpSpPr/>
          <p:nvPr/>
        </p:nvGrpSpPr>
        <p:grpSpPr>
          <a:xfrm>
            <a:off x="-253662" y="1015950"/>
            <a:ext cx="1303220" cy="740533"/>
            <a:chOff x="940275" y="-12375"/>
            <a:chExt cx="1303220" cy="740533"/>
          </a:xfrm>
        </p:grpSpPr>
        <p:sp>
          <p:nvSpPr>
            <p:cNvPr id="1043" name="Google Shape;1043;p22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1628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23"/>
          <p:cNvSpPr txBox="1">
            <a:spLocks noGrp="1"/>
          </p:cNvSpPr>
          <p:nvPr>
            <p:ph type="title"/>
          </p:nvPr>
        </p:nvSpPr>
        <p:spPr>
          <a:xfrm>
            <a:off x="2494138" y="2473165"/>
            <a:ext cx="2561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4" name="Google Shape;1064;p23"/>
          <p:cNvSpPr txBox="1">
            <a:spLocks noGrp="1"/>
          </p:cNvSpPr>
          <p:nvPr>
            <p:ph type="title" idx="2" hasCustomPrompt="1"/>
          </p:nvPr>
        </p:nvSpPr>
        <p:spPr>
          <a:xfrm>
            <a:off x="2494150" y="884395"/>
            <a:ext cx="2561400" cy="13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65" name="Google Shape;1065;p23"/>
          <p:cNvSpPr txBox="1">
            <a:spLocks noGrp="1"/>
          </p:cNvSpPr>
          <p:nvPr>
            <p:ph type="subTitle" idx="1"/>
          </p:nvPr>
        </p:nvSpPr>
        <p:spPr>
          <a:xfrm>
            <a:off x="2494138" y="3255314"/>
            <a:ext cx="25614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23"/>
          <p:cNvSpPr/>
          <p:nvPr/>
        </p:nvSpPr>
        <p:spPr>
          <a:xfrm rot="1508041">
            <a:off x="5108430" y="4191047"/>
            <a:ext cx="3512124" cy="2211977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23"/>
          <p:cNvSpPr/>
          <p:nvPr/>
        </p:nvSpPr>
        <p:spPr>
          <a:xfrm>
            <a:off x="-541756" y="1948087"/>
            <a:ext cx="2509961" cy="2609796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23"/>
          <p:cNvSpPr/>
          <p:nvPr/>
        </p:nvSpPr>
        <p:spPr>
          <a:xfrm>
            <a:off x="-669062" y="-1250300"/>
            <a:ext cx="1928633" cy="2648999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23"/>
          <p:cNvSpPr/>
          <p:nvPr/>
        </p:nvSpPr>
        <p:spPr>
          <a:xfrm>
            <a:off x="7505901" y="-12371"/>
            <a:ext cx="2737735" cy="1894881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23"/>
          <p:cNvSpPr/>
          <p:nvPr/>
        </p:nvSpPr>
        <p:spPr>
          <a:xfrm>
            <a:off x="6890327" y="-1382727"/>
            <a:ext cx="3968863" cy="2500423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23"/>
          <p:cNvSpPr/>
          <p:nvPr/>
        </p:nvSpPr>
        <p:spPr>
          <a:xfrm>
            <a:off x="8487669" y="3794587"/>
            <a:ext cx="1169990" cy="895947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23"/>
          <p:cNvSpPr/>
          <p:nvPr/>
        </p:nvSpPr>
        <p:spPr>
          <a:xfrm>
            <a:off x="-311625" y="3757525"/>
            <a:ext cx="1304800" cy="1356675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23"/>
          <p:cNvSpPr/>
          <p:nvPr/>
        </p:nvSpPr>
        <p:spPr>
          <a:xfrm rot="8100000">
            <a:off x="-1345012" y="-57113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3"/>
          <p:cNvSpPr/>
          <p:nvPr/>
        </p:nvSpPr>
        <p:spPr>
          <a:xfrm>
            <a:off x="6987048" y="43795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23"/>
          <p:cNvSpPr/>
          <p:nvPr/>
        </p:nvSpPr>
        <p:spPr>
          <a:xfrm>
            <a:off x="-442410" y="4656820"/>
            <a:ext cx="2410607" cy="1936440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23"/>
          <p:cNvSpPr/>
          <p:nvPr/>
        </p:nvSpPr>
        <p:spPr>
          <a:xfrm rot="3004824">
            <a:off x="901756" y="-1437415"/>
            <a:ext cx="2509967" cy="2609802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77" name="Google Shape;1077;p23"/>
          <p:cNvGrpSpPr/>
          <p:nvPr/>
        </p:nvGrpSpPr>
        <p:grpSpPr>
          <a:xfrm>
            <a:off x="7860906" y="337448"/>
            <a:ext cx="996568" cy="858428"/>
            <a:chOff x="6533131" y="3371573"/>
            <a:chExt cx="996568" cy="858428"/>
          </a:xfrm>
        </p:grpSpPr>
        <p:sp>
          <p:nvSpPr>
            <p:cNvPr id="1078" name="Google Shape;1078;p23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Google Shape;1079;p23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Google Shape;1080;p23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Google Shape;1081;p23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Google Shape;1082;p23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23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23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23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23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9" name="Google Shape;1089;p23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23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23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23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95" name="Google Shape;1095;p23"/>
          <p:cNvSpPr/>
          <p:nvPr/>
        </p:nvSpPr>
        <p:spPr>
          <a:xfrm>
            <a:off x="8526888" y="11337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96" name="Google Shape;1096;p23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097" name="Google Shape;1097;p23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23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23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23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23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Google Shape;1102;p23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23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23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23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23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6677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24"/>
          <p:cNvSpPr/>
          <p:nvPr/>
        </p:nvSpPr>
        <p:spPr>
          <a:xfrm rot="2005939">
            <a:off x="7314594" y="-76715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 rot="1488306">
            <a:off x="-319793" y="-5603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9" name="Google Shape;1119;p24"/>
          <p:cNvSpPr txBox="1">
            <a:spLocks noGrp="1"/>
          </p:cNvSpPr>
          <p:nvPr>
            <p:ph type="title"/>
          </p:nvPr>
        </p:nvSpPr>
        <p:spPr>
          <a:xfrm>
            <a:off x="2326825" y="717254"/>
            <a:ext cx="4490400" cy="1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20" name="Google Shape;1120;p24"/>
          <p:cNvSpPr txBox="1">
            <a:spLocks noGrp="1"/>
          </p:cNvSpPr>
          <p:nvPr>
            <p:ph type="subTitle" idx="1"/>
          </p:nvPr>
        </p:nvSpPr>
        <p:spPr>
          <a:xfrm>
            <a:off x="2714150" y="2950250"/>
            <a:ext cx="3715800" cy="10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21" name="Google Shape;1121;p24"/>
          <p:cNvSpPr/>
          <p:nvPr/>
        </p:nvSpPr>
        <p:spPr>
          <a:xfrm rot="1187011">
            <a:off x="-2284569" y="2461667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6936495" y="-762775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 rot="2371699">
            <a:off x="8239297" y="3244429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422137" y="-4684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6" name="Google Shape;1126;p24"/>
          <p:cNvSpPr/>
          <p:nvPr/>
        </p:nvSpPr>
        <p:spPr>
          <a:xfrm>
            <a:off x="8648818" y="952418"/>
            <a:ext cx="849948" cy="895958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7" name="Google Shape;1127;p24"/>
          <p:cNvSpPr/>
          <p:nvPr/>
        </p:nvSpPr>
        <p:spPr>
          <a:xfrm rot="8100000">
            <a:off x="-1633362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8" name="Google Shape;1128;p24"/>
          <p:cNvSpPr/>
          <p:nvPr/>
        </p:nvSpPr>
        <p:spPr>
          <a:xfrm>
            <a:off x="1729623" y="448154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29" name="Google Shape;1129;p24"/>
          <p:cNvGrpSpPr/>
          <p:nvPr/>
        </p:nvGrpSpPr>
        <p:grpSpPr>
          <a:xfrm>
            <a:off x="-259844" y="4593798"/>
            <a:ext cx="996568" cy="858428"/>
            <a:chOff x="6533131" y="3371573"/>
            <a:chExt cx="996568" cy="858428"/>
          </a:xfrm>
        </p:grpSpPr>
        <p:sp>
          <p:nvSpPr>
            <p:cNvPr id="1130" name="Google Shape;1130;p24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7" name="Google Shape;1147;p24"/>
          <p:cNvSpPr/>
          <p:nvPr/>
        </p:nvSpPr>
        <p:spPr>
          <a:xfrm rot="3454444">
            <a:off x="5159978" y="366412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8" name="Google Shape;1148;p24"/>
          <p:cNvSpPr/>
          <p:nvPr/>
        </p:nvSpPr>
        <p:spPr>
          <a:xfrm rot="10800000">
            <a:off x="7447850" y="67612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9" name="Google Shape;1149;p24"/>
          <p:cNvSpPr/>
          <p:nvPr/>
        </p:nvSpPr>
        <p:spPr>
          <a:xfrm rot="10800000">
            <a:off x="7315299" y="40682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71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25"/>
          <p:cNvSpPr txBox="1">
            <a:spLocks noGrp="1"/>
          </p:cNvSpPr>
          <p:nvPr>
            <p:ph type="ctrTitle"/>
          </p:nvPr>
        </p:nvSpPr>
        <p:spPr>
          <a:xfrm>
            <a:off x="722400" y="960875"/>
            <a:ext cx="3066600" cy="18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52" name="Google Shape;1152;p25"/>
          <p:cNvSpPr txBox="1">
            <a:spLocks noGrp="1"/>
          </p:cNvSpPr>
          <p:nvPr>
            <p:ph type="subTitle" idx="1"/>
          </p:nvPr>
        </p:nvSpPr>
        <p:spPr>
          <a:xfrm>
            <a:off x="722400" y="2886225"/>
            <a:ext cx="3010200" cy="16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5"/>
          <p:cNvSpPr/>
          <p:nvPr/>
        </p:nvSpPr>
        <p:spPr>
          <a:xfrm>
            <a:off x="7864832" y="423582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4" name="Google Shape;1154;p25"/>
          <p:cNvSpPr/>
          <p:nvPr/>
        </p:nvSpPr>
        <p:spPr>
          <a:xfrm rot="-2558674">
            <a:off x="-2629222" y="-1591288"/>
            <a:ext cx="5476130" cy="345001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5" name="Google Shape;1155;p25"/>
          <p:cNvSpPr/>
          <p:nvPr/>
        </p:nvSpPr>
        <p:spPr>
          <a:xfrm>
            <a:off x="-669038" y="596628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6" name="Google Shape;1156;p25"/>
          <p:cNvSpPr/>
          <p:nvPr/>
        </p:nvSpPr>
        <p:spPr>
          <a:xfrm>
            <a:off x="-1068907" y="3428526"/>
            <a:ext cx="3250066" cy="2846880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7" name="Google Shape;1157;p25"/>
          <p:cNvGrpSpPr/>
          <p:nvPr/>
        </p:nvGrpSpPr>
        <p:grpSpPr>
          <a:xfrm>
            <a:off x="964656" y="4173397"/>
            <a:ext cx="996568" cy="1094004"/>
            <a:chOff x="6533131" y="3135997"/>
            <a:chExt cx="996568" cy="1094004"/>
          </a:xfrm>
        </p:grpSpPr>
        <p:sp>
          <p:nvSpPr>
            <p:cNvPr id="1158" name="Google Shape;1158;p25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76" name="Google Shape;1176;p25"/>
          <p:cNvSpPr/>
          <p:nvPr/>
        </p:nvSpPr>
        <p:spPr>
          <a:xfrm>
            <a:off x="5879025" y="4217975"/>
            <a:ext cx="5875" cy="5150"/>
          </a:xfrm>
          <a:custGeom>
            <a:avLst/>
            <a:gdLst/>
            <a:ahLst/>
            <a:cxnLst/>
            <a:rect l="l" t="t" r="r" b="b"/>
            <a:pathLst>
              <a:path w="235" h="206" extrusionOk="0">
                <a:moveTo>
                  <a:pt x="234" y="0"/>
                </a:moveTo>
                <a:cubicBezTo>
                  <a:pt x="117" y="0"/>
                  <a:pt x="0" y="78"/>
                  <a:pt x="0" y="195"/>
                </a:cubicBezTo>
                <a:cubicBezTo>
                  <a:pt x="27" y="202"/>
                  <a:pt x="51" y="205"/>
                  <a:pt x="74" y="205"/>
                </a:cubicBezTo>
                <a:cubicBezTo>
                  <a:pt x="181" y="205"/>
                  <a:pt x="234" y="129"/>
                  <a:pt x="234" y="0"/>
                </a:cubicBezTo>
                <a:close/>
              </a:path>
            </a:pathLst>
          </a:custGeom>
          <a:solidFill>
            <a:srgbClr val="6BC9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77" name="Google Shape;1177;p25"/>
          <p:cNvGrpSpPr/>
          <p:nvPr/>
        </p:nvGrpSpPr>
        <p:grpSpPr>
          <a:xfrm>
            <a:off x="-371437" y="-68100"/>
            <a:ext cx="1303220" cy="740533"/>
            <a:chOff x="940275" y="-12375"/>
            <a:chExt cx="1303220" cy="740533"/>
          </a:xfrm>
        </p:grpSpPr>
        <p:sp>
          <p:nvSpPr>
            <p:cNvPr id="1178" name="Google Shape;1178;p25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25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25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9419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26"/>
          <p:cNvSpPr txBox="1">
            <a:spLocks noGrp="1"/>
          </p:cNvSpPr>
          <p:nvPr>
            <p:ph type="ctrTitle"/>
          </p:nvPr>
        </p:nvSpPr>
        <p:spPr>
          <a:xfrm>
            <a:off x="717325" y="1550975"/>
            <a:ext cx="34083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99" name="Google Shape;1199;p26"/>
          <p:cNvSpPr txBox="1">
            <a:spLocks noGrp="1"/>
          </p:cNvSpPr>
          <p:nvPr>
            <p:ph type="subTitle" idx="1"/>
          </p:nvPr>
        </p:nvSpPr>
        <p:spPr>
          <a:xfrm>
            <a:off x="1042425" y="2261081"/>
            <a:ext cx="27582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26"/>
          <p:cNvSpPr/>
          <p:nvPr/>
        </p:nvSpPr>
        <p:spPr>
          <a:xfrm>
            <a:off x="7601532" y="3877563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1" name="Google Shape;1201;p26"/>
          <p:cNvSpPr/>
          <p:nvPr/>
        </p:nvSpPr>
        <p:spPr>
          <a:xfrm rot="-1282000">
            <a:off x="-77313" y="4007427"/>
            <a:ext cx="2472674" cy="2165926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2" name="Google Shape;1202;p26"/>
          <p:cNvSpPr/>
          <p:nvPr/>
        </p:nvSpPr>
        <p:spPr>
          <a:xfrm rot="2005939">
            <a:off x="5995857" y="-176130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3" name="Google Shape;1203;p26"/>
          <p:cNvSpPr/>
          <p:nvPr/>
        </p:nvSpPr>
        <p:spPr>
          <a:xfrm>
            <a:off x="-430492" y="-2102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4" name="Google Shape;1204;p26"/>
          <p:cNvSpPr/>
          <p:nvPr/>
        </p:nvSpPr>
        <p:spPr>
          <a:xfrm rot="-1385979">
            <a:off x="-1305520" y="430929"/>
            <a:ext cx="2509999" cy="2609836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5" name="Google Shape;1205;p26"/>
          <p:cNvSpPr/>
          <p:nvPr/>
        </p:nvSpPr>
        <p:spPr>
          <a:xfrm>
            <a:off x="6306237" y="-234722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6" name="Google Shape;1206;p26"/>
          <p:cNvSpPr/>
          <p:nvPr/>
        </p:nvSpPr>
        <p:spPr>
          <a:xfrm rot="3454444">
            <a:off x="6781028" y="40452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7" name="Google Shape;1207;p26"/>
          <p:cNvSpPr/>
          <p:nvPr/>
        </p:nvSpPr>
        <p:spPr>
          <a:xfrm rot="4547770">
            <a:off x="-1742236" y="3183712"/>
            <a:ext cx="3280428" cy="2063271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8" name="Google Shape;1208;p26"/>
          <p:cNvGrpSpPr/>
          <p:nvPr/>
        </p:nvGrpSpPr>
        <p:grpSpPr>
          <a:xfrm>
            <a:off x="8522666" y="509175"/>
            <a:ext cx="541486" cy="361801"/>
            <a:chOff x="7366666" y="4340825"/>
            <a:chExt cx="541486" cy="361801"/>
          </a:xfrm>
        </p:grpSpPr>
        <p:sp>
          <p:nvSpPr>
            <p:cNvPr id="1209" name="Google Shape;1209;p26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26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26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26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26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26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26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26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26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26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26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0" name="Google Shape;1220;p26"/>
          <p:cNvSpPr/>
          <p:nvPr/>
        </p:nvSpPr>
        <p:spPr>
          <a:xfrm>
            <a:off x="1615826" y="172810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21" name="Google Shape;1221;p26"/>
          <p:cNvGrpSpPr/>
          <p:nvPr/>
        </p:nvGrpSpPr>
        <p:grpSpPr>
          <a:xfrm>
            <a:off x="-222200" y="4402975"/>
            <a:ext cx="1303220" cy="740533"/>
            <a:chOff x="940275" y="-12375"/>
            <a:chExt cx="1303220" cy="740533"/>
          </a:xfrm>
        </p:grpSpPr>
        <p:sp>
          <p:nvSpPr>
            <p:cNvPr id="1222" name="Google Shape;1222;p26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26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4" name="Google Shape;1224;p26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26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26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26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26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Google Shape;1232;p26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26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Google Shape;1234;p26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Google Shape;1235;p26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26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26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26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26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26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1" name="Google Shape;1241;p26"/>
          <p:cNvGrpSpPr/>
          <p:nvPr/>
        </p:nvGrpSpPr>
        <p:grpSpPr>
          <a:xfrm>
            <a:off x="8052815" y="453891"/>
            <a:ext cx="615334" cy="1251425"/>
            <a:chOff x="266115" y="-20184"/>
            <a:chExt cx="615334" cy="1251425"/>
          </a:xfrm>
        </p:grpSpPr>
        <p:sp>
          <p:nvSpPr>
            <p:cNvPr id="1242" name="Google Shape;1242;p26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26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26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859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27"/>
          <p:cNvSpPr txBox="1">
            <a:spLocks noGrp="1"/>
          </p:cNvSpPr>
          <p:nvPr>
            <p:ph type="ctrTitle"/>
          </p:nvPr>
        </p:nvSpPr>
        <p:spPr>
          <a:xfrm flipH="1">
            <a:off x="4936175" y="1555725"/>
            <a:ext cx="34947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47" name="Google Shape;1247;p27"/>
          <p:cNvSpPr txBox="1">
            <a:spLocks noGrp="1"/>
          </p:cNvSpPr>
          <p:nvPr>
            <p:ph type="subTitle" idx="1"/>
          </p:nvPr>
        </p:nvSpPr>
        <p:spPr>
          <a:xfrm flipH="1">
            <a:off x="5302775" y="2255265"/>
            <a:ext cx="2761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48" name="Google Shape;1248;p27"/>
          <p:cNvSpPr/>
          <p:nvPr/>
        </p:nvSpPr>
        <p:spPr>
          <a:xfrm rot="-5073023">
            <a:off x="6696388" y="-1608819"/>
            <a:ext cx="2596676" cy="2699912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9" name="Google Shape;1249;p27"/>
          <p:cNvSpPr/>
          <p:nvPr/>
        </p:nvSpPr>
        <p:spPr>
          <a:xfrm rot="6556356">
            <a:off x="7034844" y="2948123"/>
            <a:ext cx="3558190" cy="3117789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0" name="Google Shape;1250;p27"/>
          <p:cNvSpPr/>
          <p:nvPr/>
        </p:nvSpPr>
        <p:spPr>
          <a:xfrm rot="-10615654">
            <a:off x="-754505" y="4172462"/>
            <a:ext cx="2112315" cy="1462006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1" name="Google Shape;1251;p27"/>
          <p:cNvSpPr/>
          <p:nvPr/>
        </p:nvSpPr>
        <p:spPr>
          <a:xfrm rot="9824500">
            <a:off x="-2209172" y="-1126206"/>
            <a:ext cx="4195579" cy="264325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2" name="Google Shape;1252;p27"/>
          <p:cNvSpPr/>
          <p:nvPr/>
        </p:nvSpPr>
        <p:spPr>
          <a:xfrm>
            <a:off x="-1882430" y="1010825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3" name="Google Shape;1253;p27"/>
          <p:cNvSpPr/>
          <p:nvPr/>
        </p:nvSpPr>
        <p:spPr>
          <a:xfrm rot="-2700000">
            <a:off x="-168552" y="3398828"/>
            <a:ext cx="1126131" cy="1915967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4" name="Google Shape;1254;p27"/>
          <p:cNvSpPr/>
          <p:nvPr/>
        </p:nvSpPr>
        <p:spPr>
          <a:xfrm rot="1488306">
            <a:off x="8609132" y="-42762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5" name="Google Shape;1255;p27"/>
          <p:cNvSpPr/>
          <p:nvPr/>
        </p:nvSpPr>
        <p:spPr>
          <a:xfrm>
            <a:off x="7015712" y="-379872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6" name="Google Shape;1256;p27"/>
          <p:cNvSpPr/>
          <p:nvPr/>
        </p:nvSpPr>
        <p:spPr>
          <a:xfrm rot="8100000">
            <a:off x="-1633362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7" name="Google Shape;1257;p27"/>
          <p:cNvSpPr/>
          <p:nvPr/>
        </p:nvSpPr>
        <p:spPr>
          <a:xfrm>
            <a:off x="5979448" y="459064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8" name="Google Shape;1258;p27"/>
          <p:cNvGrpSpPr/>
          <p:nvPr/>
        </p:nvGrpSpPr>
        <p:grpSpPr>
          <a:xfrm>
            <a:off x="7889156" y="4139473"/>
            <a:ext cx="996568" cy="858428"/>
            <a:chOff x="6533131" y="3371573"/>
            <a:chExt cx="996568" cy="858428"/>
          </a:xfrm>
        </p:grpSpPr>
        <p:sp>
          <p:nvSpPr>
            <p:cNvPr id="1259" name="Google Shape;1259;p27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27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27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27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27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27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27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27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27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27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27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27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27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27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27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27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27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6" name="Google Shape;1276;p27"/>
          <p:cNvSpPr/>
          <p:nvPr/>
        </p:nvSpPr>
        <p:spPr>
          <a:xfrm>
            <a:off x="597638" y="10470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7" name="Google Shape;1277;p27"/>
          <p:cNvGrpSpPr/>
          <p:nvPr/>
        </p:nvGrpSpPr>
        <p:grpSpPr>
          <a:xfrm>
            <a:off x="-92300" y="188850"/>
            <a:ext cx="1303220" cy="740533"/>
            <a:chOff x="940275" y="-12375"/>
            <a:chExt cx="1303220" cy="740533"/>
          </a:xfrm>
        </p:grpSpPr>
        <p:sp>
          <p:nvSpPr>
            <p:cNvPr id="1278" name="Google Shape;1278;p27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27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27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27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27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27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27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Google Shape;1285;p27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Google Shape;1286;p27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27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27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27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27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27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2" name="Google Shape;1292;p27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3" name="Google Shape;1293;p27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4" name="Google Shape;1294;p27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27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27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454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28"/>
          <p:cNvSpPr txBox="1">
            <a:spLocks noGrp="1"/>
          </p:cNvSpPr>
          <p:nvPr>
            <p:ph type="ctrTitle"/>
          </p:nvPr>
        </p:nvSpPr>
        <p:spPr>
          <a:xfrm>
            <a:off x="722400" y="336530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99" name="Google Shape;1299;p28"/>
          <p:cNvSpPr txBox="1">
            <a:spLocks noGrp="1"/>
          </p:cNvSpPr>
          <p:nvPr>
            <p:ph type="subTitle" idx="1"/>
          </p:nvPr>
        </p:nvSpPr>
        <p:spPr>
          <a:xfrm>
            <a:off x="5371175" y="2740450"/>
            <a:ext cx="2761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00" name="Google Shape;1300;p28"/>
          <p:cNvSpPr/>
          <p:nvPr/>
        </p:nvSpPr>
        <p:spPr>
          <a:xfrm rot="3454444">
            <a:off x="7681441" y="-134643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28"/>
          <p:cNvSpPr/>
          <p:nvPr/>
        </p:nvSpPr>
        <p:spPr>
          <a:xfrm rot="1187011">
            <a:off x="7200681" y="4003817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28"/>
          <p:cNvSpPr/>
          <p:nvPr/>
        </p:nvSpPr>
        <p:spPr>
          <a:xfrm rot="9824500">
            <a:off x="-2209172" y="-1126206"/>
            <a:ext cx="4195579" cy="264325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28"/>
          <p:cNvSpPr/>
          <p:nvPr/>
        </p:nvSpPr>
        <p:spPr>
          <a:xfrm>
            <a:off x="-2194605" y="1010825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28"/>
          <p:cNvSpPr/>
          <p:nvPr/>
        </p:nvSpPr>
        <p:spPr>
          <a:xfrm rot="1488306">
            <a:off x="8604657" y="-17482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28"/>
          <p:cNvSpPr/>
          <p:nvPr/>
        </p:nvSpPr>
        <p:spPr>
          <a:xfrm rot="8100000">
            <a:off x="-1633362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6" name="Google Shape;1306;p28"/>
          <p:cNvGrpSpPr/>
          <p:nvPr/>
        </p:nvGrpSpPr>
        <p:grpSpPr>
          <a:xfrm>
            <a:off x="7889156" y="4139473"/>
            <a:ext cx="996568" cy="858428"/>
            <a:chOff x="6533131" y="3371573"/>
            <a:chExt cx="996568" cy="858428"/>
          </a:xfrm>
        </p:grpSpPr>
        <p:sp>
          <p:nvSpPr>
            <p:cNvPr id="1307" name="Google Shape;1307;p28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28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28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28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28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28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28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28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28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28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28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28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28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28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28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28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28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4" name="Google Shape;1324;p28"/>
          <p:cNvSpPr/>
          <p:nvPr/>
        </p:nvSpPr>
        <p:spPr>
          <a:xfrm>
            <a:off x="8039563" y="8095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25" name="Google Shape;1325;p28"/>
          <p:cNvGrpSpPr/>
          <p:nvPr/>
        </p:nvGrpSpPr>
        <p:grpSpPr>
          <a:xfrm>
            <a:off x="-92300" y="188850"/>
            <a:ext cx="1303220" cy="740533"/>
            <a:chOff x="940275" y="-12375"/>
            <a:chExt cx="1303220" cy="740533"/>
          </a:xfrm>
        </p:grpSpPr>
        <p:sp>
          <p:nvSpPr>
            <p:cNvPr id="1326" name="Google Shape;1326;p28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28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28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28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28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28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28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28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28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28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28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28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28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28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28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28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28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28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28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45" name="Google Shape;1345;p28"/>
          <p:cNvSpPr/>
          <p:nvPr/>
        </p:nvSpPr>
        <p:spPr>
          <a:xfrm rot="-2303065">
            <a:off x="-448667" y="4235962"/>
            <a:ext cx="1352161" cy="1035448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28"/>
          <p:cNvSpPr/>
          <p:nvPr/>
        </p:nvSpPr>
        <p:spPr>
          <a:xfrm>
            <a:off x="6028923" y="43190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493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29"/>
          <p:cNvSpPr txBox="1">
            <a:spLocks noGrp="1"/>
          </p:cNvSpPr>
          <p:nvPr>
            <p:ph type="title"/>
          </p:nvPr>
        </p:nvSpPr>
        <p:spPr>
          <a:xfrm>
            <a:off x="714850" y="339811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9"/>
          <p:cNvSpPr txBox="1">
            <a:spLocks noGrp="1"/>
          </p:cNvSpPr>
          <p:nvPr>
            <p:ph type="subTitle" idx="1"/>
          </p:nvPr>
        </p:nvSpPr>
        <p:spPr>
          <a:xfrm>
            <a:off x="714850" y="2131275"/>
            <a:ext cx="3869400" cy="24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0" name="Google Shape;1350;p29"/>
          <p:cNvSpPr txBox="1">
            <a:spLocks noGrp="1"/>
          </p:cNvSpPr>
          <p:nvPr>
            <p:ph type="subTitle" idx="2"/>
          </p:nvPr>
        </p:nvSpPr>
        <p:spPr>
          <a:xfrm>
            <a:off x="4559650" y="2139246"/>
            <a:ext cx="3869400" cy="24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1" name="Google Shape;1351;p29"/>
          <p:cNvSpPr txBox="1">
            <a:spLocks noGrp="1"/>
          </p:cNvSpPr>
          <p:nvPr>
            <p:ph type="subTitle" idx="3"/>
          </p:nvPr>
        </p:nvSpPr>
        <p:spPr>
          <a:xfrm>
            <a:off x="714850" y="1521148"/>
            <a:ext cx="3869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2" name="Google Shape;1352;p29"/>
          <p:cNvSpPr txBox="1">
            <a:spLocks noGrp="1"/>
          </p:cNvSpPr>
          <p:nvPr>
            <p:ph type="subTitle" idx="4"/>
          </p:nvPr>
        </p:nvSpPr>
        <p:spPr>
          <a:xfrm>
            <a:off x="4559650" y="1521148"/>
            <a:ext cx="3869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3" name="Google Shape;1353;p29"/>
          <p:cNvSpPr txBox="1">
            <a:spLocks noGrp="1"/>
          </p:cNvSpPr>
          <p:nvPr>
            <p:ph type="subTitle" idx="5"/>
          </p:nvPr>
        </p:nvSpPr>
        <p:spPr>
          <a:xfrm>
            <a:off x="760425" y="1044099"/>
            <a:ext cx="76686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4" name="Google Shape;1354;p29"/>
          <p:cNvSpPr/>
          <p:nvPr/>
        </p:nvSpPr>
        <p:spPr>
          <a:xfrm rot="1488306">
            <a:off x="-979868" y="-717554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5" name="Google Shape;1355;p29"/>
          <p:cNvSpPr/>
          <p:nvPr/>
        </p:nvSpPr>
        <p:spPr>
          <a:xfrm>
            <a:off x="1042462" y="-615422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6" name="Google Shape;1356;p29"/>
          <p:cNvSpPr/>
          <p:nvPr/>
        </p:nvSpPr>
        <p:spPr>
          <a:xfrm rot="2700000">
            <a:off x="5670723" y="-1601677"/>
            <a:ext cx="5476335" cy="3450145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7" name="Google Shape;1357;p29"/>
          <p:cNvSpPr/>
          <p:nvPr/>
        </p:nvSpPr>
        <p:spPr>
          <a:xfrm>
            <a:off x="7842932" y="423582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8" name="Google Shape;1358;p29"/>
          <p:cNvSpPr/>
          <p:nvPr/>
        </p:nvSpPr>
        <p:spPr>
          <a:xfrm rot="5023175">
            <a:off x="-639233" y="3331454"/>
            <a:ext cx="2596609" cy="2699842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9" name="Google Shape;1359;p29"/>
          <p:cNvSpPr/>
          <p:nvPr/>
        </p:nvSpPr>
        <p:spPr>
          <a:xfrm rot="3454444">
            <a:off x="5471103" y="37267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0" name="Google Shape;1360;p29"/>
          <p:cNvGrpSpPr/>
          <p:nvPr/>
        </p:nvGrpSpPr>
        <p:grpSpPr>
          <a:xfrm>
            <a:off x="5411891" y="4646050"/>
            <a:ext cx="541486" cy="361801"/>
            <a:chOff x="7366666" y="4340825"/>
            <a:chExt cx="541486" cy="361801"/>
          </a:xfrm>
        </p:grpSpPr>
        <p:sp>
          <p:nvSpPr>
            <p:cNvPr id="1361" name="Google Shape;1361;p2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2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2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2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2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2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2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2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2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2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" name="Google Shape;1371;p2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2" name="Google Shape;1372;p29"/>
          <p:cNvSpPr/>
          <p:nvPr/>
        </p:nvSpPr>
        <p:spPr>
          <a:xfrm>
            <a:off x="8251638" y="5394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73" name="Google Shape;1373;p29"/>
          <p:cNvGrpSpPr/>
          <p:nvPr/>
        </p:nvGrpSpPr>
        <p:grpSpPr>
          <a:xfrm>
            <a:off x="-228700" y="46050"/>
            <a:ext cx="1303220" cy="740533"/>
            <a:chOff x="940275" y="-12375"/>
            <a:chExt cx="1303220" cy="740533"/>
          </a:xfrm>
        </p:grpSpPr>
        <p:sp>
          <p:nvSpPr>
            <p:cNvPr id="1374" name="Google Shape;1374;p29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29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29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29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29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29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29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29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29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29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29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93" name="Google Shape;1393;p29"/>
          <p:cNvSpPr/>
          <p:nvPr/>
        </p:nvSpPr>
        <p:spPr>
          <a:xfrm flipH="1">
            <a:off x="7943897" y="-98680"/>
            <a:ext cx="1307491" cy="76766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94" name="Google Shape;1394;p29"/>
          <p:cNvGrpSpPr/>
          <p:nvPr/>
        </p:nvGrpSpPr>
        <p:grpSpPr>
          <a:xfrm>
            <a:off x="311590" y="3629616"/>
            <a:ext cx="615334" cy="1251425"/>
            <a:chOff x="266115" y="-20184"/>
            <a:chExt cx="615334" cy="1251425"/>
          </a:xfrm>
        </p:grpSpPr>
        <p:sp>
          <p:nvSpPr>
            <p:cNvPr id="1395" name="Google Shape;1395;p29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9755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30"/>
          <p:cNvSpPr txBox="1">
            <a:spLocks noGrp="1"/>
          </p:cNvSpPr>
          <p:nvPr>
            <p:ph type="subTitle" idx="1"/>
          </p:nvPr>
        </p:nvSpPr>
        <p:spPr>
          <a:xfrm>
            <a:off x="2319400" y="3514693"/>
            <a:ext cx="18180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0" name="Google Shape;1400;p30"/>
          <p:cNvSpPr txBox="1">
            <a:spLocks noGrp="1"/>
          </p:cNvSpPr>
          <p:nvPr>
            <p:ph type="subTitle" idx="2"/>
          </p:nvPr>
        </p:nvSpPr>
        <p:spPr>
          <a:xfrm>
            <a:off x="5006600" y="3514375"/>
            <a:ext cx="18180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1" name="Google Shape;1401;p30"/>
          <p:cNvSpPr txBox="1">
            <a:spLocks noGrp="1"/>
          </p:cNvSpPr>
          <p:nvPr>
            <p:ph type="ctrTitle"/>
          </p:nvPr>
        </p:nvSpPr>
        <p:spPr>
          <a:xfrm>
            <a:off x="2318500" y="2764211"/>
            <a:ext cx="1819800" cy="53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402" name="Google Shape;1402;p30"/>
          <p:cNvSpPr txBox="1">
            <a:spLocks noGrp="1"/>
          </p:cNvSpPr>
          <p:nvPr>
            <p:ph type="ctrTitle" idx="3"/>
          </p:nvPr>
        </p:nvSpPr>
        <p:spPr>
          <a:xfrm>
            <a:off x="5005700" y="2764204"/>
            <a:ext cx="1819800" cy="53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403" name="Google Shape;1403;p30"/>
          <p:cNvSpPr txBox="1">
            <a:spLocks noGrp="1"/>
          </p:cNvSpPr>
          <p:nvPr>
            <p:ph type="ctrTitle" idx="4"/>
          </p:nvPr>
        </p:nvSpPr>
        <p:spPr>
          <a:xfrm>
            <a:off x="713225" y="334613"/>
            <a:ext cx="77175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04" name="Google Shape;1404;p30"/>
          <p:cNvSpPr/>
          <p:nvPr/>
        </p:nvSpPr>
        <p:spPr>
          <a:xfrm>
            <a:off x="7864832" y="423582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-1068907" y="3428526"/>
            <a:ext cx="3250066" cy="2846880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6" name="Google Shape;1406;p30"/>
          <p:cNvSpPr/>
          <p:nvPr/>
        </p:nvSpPr>
        <p:spPr>
          <a:xfrm rot="2005939">
            <a:off x="6182882" y="-167575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7" name="Google Shape;1407;p30"/>
          <p:cNvSpPr/>
          <p:nvPr/>
        </p:nvSpPr>
        <p:spPr>
          <a:xfrm>
            <a:off x="8430733" y="7051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8" name="Google Shape;1408;p30"/>
          <p:cNvSpPr/>
          <p:nvPr/>
        </p:nvSpPr>
        <p:spPr>
          <a:xfrm rot="1488306">
            <a:off x="-319793" y="-5603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9" name="Google Shape;1409;p30"/>
          <p:cNvSpPr/>
          <p:nvPr/>
        </p:nvSpPr>
        <p:spPr>
          <a:xfrm>
            <a:off x="1422137" y="-4684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0" name="Google Shape;1410;p30"/>
          <p:cNvSpPr/>
          <p:nvPr/>
        </p:nvSpPr>
        <p:spPr>
          <a:xfrm rot="3454444">
            <a:off x="6231328" y="377102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1" name="Google Shape;1411;p30"/>
          <p:cNvSpPr/>
          <p:nvPr/>
        </p:nvSpPr>
        <p:spPr>
          <a:xfrm rot="4547770">
            <a:off x="-1742236" y="3183712"/>
            <a:ext cx="3280428" cy="2063271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2" name="Google Shape;1412;p30"/>
          <p:cNvGrpSpPr/>
          <p:nvPr/>
        </p:nvGrpSpPr>
        <p:grpSpPr>
          <a:xfrm>
            <a:off x="8041706" y="135948"/>
            <a:ext cx="996568" cy="858428"/>
            <a:chOff x="6533131" y="3371573"/>
            <a:chExt cx="996568" cy="858428"/>
          </a:xfrm>
        </p:grpSpPr>
        <p:sp>
          <p:nvSpPr>
            <p:cNvPr id="1413" name="Google Shape;1413;p30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30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30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" name="Google Shape;1416;p30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" name="Google Shape;1417;p30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" name="Google Shape;1418;p30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30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30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30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2" name="Google Shape;1422;p30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30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7" name="Google Shape;1427;p30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8" name="Google Shape;1428;p30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0" name="Google Shape;1430;p30"/>
          <p:cNvGrpSpPr/>
          <p:nvPr/>
        </p:nvGrpSpPr>
        <p:grpSpPr>
          <a:xfrm>
            <a:off x="248916" y="919025"/>
            <a:ext cx="541486" cy="361801"/>
            <a:chOff x="7366666" y="4340825"/>
            <a:chExt cx="541486" cy="361801"/>
          </a:xfrm>
        </p:grpSpPr>
        <p:sp>
          <p:nvSpPr>
            <p:cNvPr id="1431" name="Google Shape;1431;p30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2" name="Google Shape;1432;p30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3" name="Google Shape;1433;p30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2" name="Google Shape;1442;p30"/>
          <p:cNvSpPr/>
          <p:nvPr/>
        </p:nvSpPr>
        <p:spPr>
          <a:xfrm>
            <a:off x="-132537" y="31153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40837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31"/>
          <p:cNvSpPr txBox="1">
            <a:spLocks noGrp="1"/>
          </p:cNvSpPr>
          <p:nvPr>
            <p:ph type="ctrTitle"/>
          </p:nvPr>
        </p:nvSpPr>
        <p:spPr>
          <a:xfrm>
            <a:off x="722400" y="285044"/>
            <a:ext cx="7699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45" name="Google Shape;1445;p31"/>
          <p:cNvSpPr txBox="1">
            <a:spLocks noGrp="1"/>
          </p:cNvSpPr>
          <p:nvPr>
            <p:ph type="subTitle" idx="1"/>
          </p:nvPr>
        </p:nvSpPr>
        <p:spPr>
          <a:xfrm>
            <a:off x="694950" y="3546125"/>
            <a:ext cx="23247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6" name="Google Shape;1446;p31"/>
          <p:cNvSpPr txBox="1">
            <a:spLocks noGrp="1"/>
          </p:cNvSpPr>
          <p:nvPr>
            <p:ph type="subTitle" idx="2"/>
          </p:nvPr>
        </p:nvSpPr>
        <p:spPr>
          <a:xfrm>
            <a:off x="3405387" y="3546125"/>
            <a:ext cx="23286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7" name="Google Shape;1447;p31"/>
          <p:cNvSpPr txBox="1">
            <a:spLocks noGrp="1"/>
          </p:cNvSpPr>
          <p:nvPr>
            <p:ph type="ctrTitle" idx="3"/>
          </p:nvPr>
        </p:nvSpPr>
        <p:spPr>
          <a:xfrm>
            <a:off x="693000" y="2755050"/>
            <a:ext cx="2328600" cy="55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448" name="Google Shape;1448;p31"/>
          <p:cNvSpPr txBox="1">
            <a:spLocks noGrp="1"/>
          </p:cNvSpPr>
          <p:nvPr>
            <p:ph type="ctrTitle" idx="4"/>
          </p:nvPr>
        </p:nvSpPr>
        <p:spPr>
          <a:xfrm>
            <a:off x="3403437" y="2755050"/>
            <a:ext cx="2332500" cy="55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449" name="Google Shape;1449;p31"/>
          <p:cNvSpPr txBox="1">
            <a:spLocks noGrp="1"/>
          </p:cNvSpPr>
          <p:nvPr>
            <p:ph type="subTitle" idx="5"/>
          </p:nvPr>
        </p:nvSpPr>
        <p:spPr>
          <a:xfrm>
            <a:off x="6119725" y="3546125"/>
            <a:ext cx="23286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0" name="Google Shape;1450;p31"/>
          <p:cNvSpPr txBox="1">
            <a:spLocks noGrp="1"/>
          </p:cNvSpPr>
          <p:nvPr>
            <p:ph type="ctrTitle" idx="6"/>
          </p:nvPr>
        </p:nvSpPr>
        <p:spPr>
          <a:xfrm>
            <a:off x="6117775" y="2755050"/>
            <a:ext cx="2332500" cy="55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451" name="Google Shape;1451;p31"/>
          <p:cNvSpPr/>
          <p:nvPr/>
        </p:nvSpPr>
        <p:spPr>
          <a:xfrm rot="-8415687" flipH="1">
            <a:off x="8396537" y="2329504"/>
            <a:ext cx="1985143" cy="206410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2" name="Google Shape;1452;p31"/>
          <p:cNvSpPr/>
          <p:nvPr/>
        </p:nvSpPr>
        <p:spPr>
          <a:xfrm flipH="1">
            <a:off x="7989334" y="3854504"/>
            <a:ext cx="2105846" cy="2889899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C55CA3">
              <a:alpha val="69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3" name="Google Shape;1453;p31"/>
          <p:cNvSpPr/>
          <p:nvPr/>
        </p:nvSpPr>
        <p:spPr>
          <a:xfrm rot="3818628">
            <a:off x="8000864" y="-858712"/>
            <a:ext cx="1985046" cy="206396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4" name="Google Shape;1454;p31"/>
          <p:cNvSpPr/>
          <p:nvPr/>
        </p:nvSpPr>
        <p:spPr>
          <a:xfrm>
            <a:off x="8273720" y="-840667"/>
            <a:ext cx="2570519" cy="2251634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86C459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5" name="Google Shape;1455;p31"/>
          <p:cNvSpPr/>
          <p:nvPr/>
        </p:nvSpPr>
        <p:spPr>
          <a:xfrm rot="9448613">
            <a:off x="-2843458" y="4782845"/>
            <a:ext cx="4331411" cy="2728832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6" name="Google Shape;1456;p31"/>
          <p:cNvSpPr/>
          <p:nvPr/>
        </p:nvSpPr>
        <p:spPr>
          <a:xfrm rot="-1277873">
            <a:off x="-900984" y="1625081"/>
            <a:ext cx="1985167" cy="2064128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7" name="Google Shape;1457;p31"/>
          <p:cNvSpPr/>
          <p:nvPr/>
        </p:nvSpPr>
        <p:spPr>
          <a:xfrm>
            <a:off x="-406833" y="3874104"/>
            <a:ext cx="1069468" cy="81897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8" name="Google Shape;1458;p31"/>
          <p:cNvSpPr/>
          <p:nvPr/>
        </p:nvSpPr>
        <p:spPr>
          <a:xfrm>
            <a:off x="-1045784" y="-459725"/>
            <a:ext cx="2523143" cy="1531555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9" name="Google Shape;1459;p31"/>
          <p:cNvSpPr/>
          <p:nvPr/>
        </p:nvSpPr>
        <p:spPr>
          <a:xfrm flipH="1">
            <a:off x="7943897" y="-98680"/>
            <a:ext cx="1307491" cy="76766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0" name="Google Shape;1460;p31"/>
          <p:cNvSpPr/>
          <p:nvPr/>
        </p:nvSpPr>
        <p:spPr>
          <a:xfrm>
            <a:off x="-514836" y="539502"/>
            <a:ext cx="1461229" cy="1029988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61" name="Google Shape;1461;p31"/>
          <p:cNvGrpSpPr/>
          <p:nvPr/>
        </p:nvGrpSpPr>
        <p:grpSpPr>
          <a:xfrm rot="-5613958">
            <a:off x="-545595" y="1849167"/>
            <a:ext cx="1522784" cy="920289"/>
            <a:chOff x="2343842" y="3427214"/>
            <a:chExt cx="1522729" cy="920256"/>
          </a:xfrm>
        </p:grpSpPr>
        <p:sp>
          <p:nvSpPr>
            <p:cNvPr id="1462" name="Google Shape;1462;p31"/>
            <p:cNvSpPr/>
            <p:nvPr/>
          </p:nvSpPr>
          <p:spPr>
            <a:xfrm>
              <a:off x="3559058" y="4121922"/>
              <a:ext cx="30770" cy="26244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3565866" y="3894435"/>
              <a:ext cx="46745" cy="47316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4" name="Google Shape;1464;p31"/>
            <p:cNvSpPr/>
            <p:nvPr/>
          </p:nvSpPr>
          <p:spPr>
            <a:xfrm>
              <a:off x="3179774" y="3735867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5" name="Google Shape;1465;p31"/>
            <p:cNvSpPr/>
            <p:nvPr/>
          </p:nvSpPr>
          <p:spPr>
            <a:xfrm>
              <a:off x="3257251" y="3675506"/>
              <a:ext cx="31911" cy="2620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6" name="Google Shape;1466;p31"/>
            <p:cNvSpPr/>
            <p:nvPr/>
          </p:nvSpPr>
          <p:spPr>
            <a:xfrm>
              <a:off x="3168401" y="3621116"/>
              <a:ext cx="49027" cy="46174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7" name="Google Shape;1467;p31"/>
            <p:cNvSpPr/>
            <p:nvPr/>
          </p:nvSpPr>
          <p:spPr>
            <a:xfrm>
              <a:off x="2895082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8" name="Google Shape;1468;p31"/>
            <p:cNvSpPr/>
            <p:nvPr/>
          </p:nvSpPr>
          <p:spPr>
            <a:xfrm>
              <a:off x="3139913" y="3721034"/>
              <a:ext cx="57014" cy="43322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9" name="Google Shape;1469;p31"/>
            <p:cNvSpPr/>
            <p:nvPr/>
          </p:nvSpPr>
          <p:spPr>
            <a:xfrm>
              <a:off x="3137669" y="3929465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3005536" y="3997814"/>
              <a:ext cx="30808" cy="26206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3119412" y="3699392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3254969" y="3479588"/>
              <a:ext cx="34193" cy="26244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2775501" y="3930606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4" name="Google Shape;1474;p31"/>
            <p:cNvSpPr/>
            <p:nvPr/>
          </p:nvSpPr>
          <p:spPr>
            <a:xfrm>
              <a:off x="3340357" y="4305289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5" name="Google Shape;1475;p31"/>
            <p:cNvSpPr/>
            <p:nvPr/>
          </p:nvSpPr>
          <p:spPr>
            <a:xfrm>
              <a:off x="3338113" y="3678891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3393911" y="3661813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3264059" y="3606320"/>
              <a:ext cx="45604" cy="47582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2556800" y="3647018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2343842" y="3699392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3809594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2939469" y="3427214"/>
              <a:ext cx="88888" cy="6838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1"/>
          <p:cNvGrpSpPr/>
          <p:nvPr/>
        </p:nvGrpSpPr>
        <p:grpSpPr>
          <a:xfrm>
            <a:off x="266115" y="-20184"/>
            <a:ext cx="615334" cy="1251425"/>
            <a:chOff x="266115" y="-20184"/>
            <a:chExt cx="615334" cy="1251425"/>
          </a:xfrm>
        </p:grpSpPr>
        <p:sp>
          <p:nvSpPr>
            <p:cNvPr id="1483" name="Google Shape;1483;p31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86" name="Google Shape;1486;p31"/>
          <p:cNvGrpSpPr/>
          <p:nvPr/>
        </p:nvGrpSpPr>
        <p:grpSpPr>
          <a:xfrm>
            <a:off x="8360291" y="4477200"/>
            <a:ext cx="541486" cy="361801"/>
            <a:chOff x="7366666" y="4340825"/>
            <a:chExt cx="541486" cy="361801"/>
          </a:xfrm>
        </p:grpSpPr>
        <p:sp>
          <p:nvSpPr>
            <p:cNvPr id="1487" name="Google Shape;1487;p31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98" name="Google Shape;1498;p31"/>
          <p:cNvSpPr/>
          <p:nvPr/>
        </p:nvSpPr>
        <p:spPr>
          <a:xfrm>
            <a:off x="8388263" y="14109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6872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32"/>
          <p:cNvSpPr txBox="1">
            <a:spLocks noGrp="1"/>
          </p:cNvSpPr>
          <p:nvPr>
            <p:ph type="ctrTitle"/>
          </p:nvPr>
        </p:nvSpPr>
        <p:spPr>
          <a:xfrm>
            <a:off x="722400" y="338698"/>
            <a:ext cx="76992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01" name="Google Shape;1501;p32"/>
          <p:cNvSpPr txBox="1">
            <a:spLocks noGrp="1"/>
          </p:cNvSpPr>
          <p:nvPr>
            <p:ph type="subTitle" idx="1"/>
          </p:nvPr>
        </p:nvSpPr>
        <p:spPr>
          <a:xfrm>
            <a:off x="1254446" y="3745173"/>
            <a:ext cx="1818000" cy="9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02" name="Google Shape;1502;p32"/>
          <p:cNvSpPr txBox="1">
            <a:spLocks noGrp="1"/>
          </p:cNvSpPr>
          <p:nvPr>
            <p:ph type="subTitle" idx="2"/>
          </p:nvPr>
        </p:nvSpPr>
        <p:spPr>
          <a:xfrm>
            <a:off x="3666207" y="3745173"/>
            <a:ext cx="1818000" cy="9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03" name="Google Shape;1503;p32"/>
          <p:cNvSpPr txBox="1">
            <a:spLocks noGrp="1"/>
          </p:cNvSpPr>
          <p:nvPr>
            <p:ph type="ctrTitle" idx="3"/>
          </p:nvPr>
        </p:nvSpPr>
        <p:spPr>
          <a:xfrm>
            <a:off x="1254446" y="3228500"/>
            <a:ext cx="18180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04" name="Google Shape;1504;p32"/>
          <p:cNvSpPr txBox="1">
            <a:spLocks noGrp="1"/>
          </p:cNvSpPr>
          <p:nvPr>
            <p:ph type="ctrTitle" idx="4"/>
          </p:nvPr>
        </p:nvSpPr>
        <p:spPr>
          <a:xfrm>
            <a:off x="3665307" y="3228500"/>
            <a:ext cx="1819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05" name="Google Shape;1505;p32"/>
          <p:cNvSpPr txBox="1">
            <a:spLocks noGrp="1"/>
          </p:cNvSpPr>
          <p:nvPr>
            <p:ph type="subTitle" idx="5"/>
          </p:nvPr>
        </p:nvSpPr>
        <p:spPr>
          <a:xfrm>
            <a:off x="6071553" y="3745173"/>
            <a:ext cx="1818000" cy="9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06" name="Google Shape;1506;p32"/>
          <p:cNvSpPr txBox="1">
            <a:spLocks noGrp="1"/>
          </p:cNvSpPr>
          <p:nvPr>
            <p:ph type="ctrTitle" idx="6"/>
          </p:nvPr>
        </p:nvSpPr>
        <p:spPr>
          <a:xfrm>
            <a:off x="6071553" y="3228500"/>
            <a:ext cx="18180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07" name="Google Shape;1507;p32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8" name="Google Shape;1508;p32"/>
          <p:cNvSpPr/>
          <p:nvPr/>
        </p:nvSpPr>
        <p:spPr>
          <a:xfrm>
            <a:off x="-684219" y="6767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9" name="Google Shape;1509;p32"/>
          <p:cNvSpPr/>
          <p:nvPr/>
        </p:nvSpPr>
        <p:spPr>
          <a:xfrm rot="5232888">
            <a:off x="8597988" y="2547512"/>
            <a:ext cx="1397414" cy="1071792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0" name="Google Shape;1510;p32"/>
          <p:cNvSpPr/>
          <p:nvPr/>
        </p:nvSpPr>
        <p:spPr>
          <a:xfrm rot="139618">
            <a:off x="7669433" y="2901767"/>
            <a:ext cx="2596606" cy="269983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1" name="Google Shape;1511;p32"/>
          <p:cNvSpPr/>
          <p:nvPr/>
        </p:nvSpPr>
        <p:spPr>
          <a:xfrm rot="6300039">
            <a:off x="7505685" y="627950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2" name="Google Shape;1512;p32"/>
          <p:cNvSpPr/>
          <p:nvPr/>
        </p:nvSpPr>
        <p:spPr>
          <a:xfrm rot="1436101">
            <a:off x="6706457" y="-1141030"/>
            <a:ext cx="3361047" cy="29453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3" name="Google Shape;1513;p32"/>
          <p:cNvSpPr/>
          <p:nvPr/>
        </p:nvSpPr>
        <p:spPr>
          <a:xfrm rot="-3263542">
            <a:off x="-364604" y="1277891"/>
            <a:ext cx="1710294" cy="100415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4" name="Google Shape;1514;p32"/>
          <p:cNvSpPr/>
          <p:nvPr/>
        </p:nvSpPr>
        <p:spPr>
          <a:xfrm rot="-6820221">
            <a:off x="-2259255" y="3105221"/>
            <a:ext cx="4331257" cy="2728735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15" name="Google Shape;1515;p32"/>
          <p:cNvGrpSpPr/>
          <p:nvPr/>
        </p:nvGrpSpPr>
        <p:grpSpPr>
          <a:xfrm>
            <a:off x="8306031" y="470247"/>
            <a:ext cx="996568" cy="1094004"/>
            <a:chOff x="6533131" y="3135997"/>
            <a:chExt cx="996568" cy="1094004"/>
          </a:xfrm>
        </p:grpSpPr>
        <p:sp>
          <p:nvSpPr>
            <p:cNvPr id="1516" name="Google Shape;1516;p32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34" name="Google Shape;1534;p32"/>
          <p:cNvSpPr/>
          <p:nvPr/>
        </p:nvSpPr>
        <p:spPr>
          <a:xfrm>
            <a:off x="205188" y="43421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5" name="Google Shape;1535;p32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536" name="Google Shape;1536;p32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4286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33"/>
          <p:cNvSpPr txBox="1">
            <a:spLocks noGrp="1"/>
          </p:cNvSpPr>
          <p:nvPr>
            <p:ph type="title"/>
          </p:nvPr>
        </p:nvSpPr>
        <p:spPr>
          <a:xfrm>
            <a:off x="714900" y="342305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57" name="Google Shape;1557;p33"/>
          <p:cNvSpPr txBox="1">
            <a:spLocks noGrp="1"/>
          </p:cNvSpPr>
          <p:nvPr>
            <p:ph type="subTitle" idx="1"/>
          </p:nvPr>
        </p:nvSpPr>
        <p:spPr>
          <a:xfrm>
            <a:off x="724225" y="3544975"/>
            <a:ext cx="18288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3"/>
          <p:cNvSpPr txBox="1">
            <a:spLocks noGrp="1"/>
          </p:cNvSpPr>
          <p:nvPr>
            <p:ph type="subTitle" idx="2"/>
          </p:nvPr>
        </p:nvSpPr>
        <p:spPr>
          <a:xfrm>
            <a:off x="2679811" y="3544980"/>
            <a:ext cx="18288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59" name="Google Shape;1559;p33"/>
          <p:cNvSpPr txBox="1">
            <a:spLocks noGrp="1"/>
          </p:cNvSpPr>
          <p:nvPr>
            <p:ph type="subTitle" idx="3"/>
          </p:nvPr>
        </p:nvSpPr>
        <p:spPr>
          <a:xfrm>
            <a:off x="4635393" y="3544980"/>
            <a:ext cx="18288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60" name="Google Shape;1560;p33"/>
          <p:cNvSpPr txBox="1">
            <a:spLocks noGrp="1"/>
          </p:cNvSpPr>
          <p:nvPr>
            <p:ph type="subTitle" idx="4"/>
          </p:nvPr>
        </p:nvSpPr>
        <p:spPr>
          <a:xfrm>
            <a:off x="724271" y="2756010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1" name="Google Shape;1561;p33"/>
          <p:cNvSpPr txBox="1">
            <a:spLocks noGrp="1"/>
          </p:cNvSpPr>
          <p:nvPr>
            <p:ph type="subTitle" idx="5"/>
          </p:nvPr>
        </p:nvSpPr>
        <p:spPr>
          <a:xfrm>
            <a:off x="2679860" y="2756010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2" name="Google Shape;1562;p33"/>
          <p:cNvSpPr txBox="1">
            <a:spLocks noGrp="1"/>
          </p:cNvSpPr>
          <p:nvPr>
            <p:ph type="subTitle" idx="6"/>
          </p:nvPr>
        </p:nvSpPr>
        <p:spPr>
          <a:xfrm>
            <a:off x="4635445" y="2756010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3" name="Google Shape;1563;p33"/>
          <p:cNvSpPr txBox="1">
            <a:spLocks noGrp="1"/>
          </p:cNvSpPr>
          <p:nvPr>
            <p:ph type="subTitle" idx="7"/>
          </p:nvPr>
        </p:nvSpPr>
        <p:spPr>
          <a:xfrm>
            <a:off x="6590975" y="3544980"/>
            <a:ext cx="18288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33"/>
          <p:cNvSpPr txBox="1">
            <a:spLocks noGrp="1"/>
          </p:cNvSpPr>
          <p:nvPr>
            <p:ph type="subTitle" idx="8"/>
          </p:nvPr>
        </p:nvSpPr>
        <p:spPr>
          <a:xfrm>
            <a:off x="6591031" y="2756010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5" name="Google Shape;1565;p33"/>
          <p:cNvSpPr/>
          <p:nvPr/>
        </p:nvSpPr>
        <p:spPr>
          <a:xfrm rot="-4018439">
            <a:off x="-931659" y="2725244"/>
            <a:ext cx="1985181" cy="2064142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6" name="Google Shape;1566;p33"/>
          <p:cNvSpPr/>
          <p:nvPr/>
        </p:nvSpPr>
        <p:spPr>
          <a:xfrm>
            <a:off x="-761925" y="3972779"/>
            <a:ext cx="2105846" cy="2889899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7" name="Google Shape;1567;p33"/>
          <p:cNvSpPr/>
          <p:nvPr/>
        </p:nvSpPr>
        <p:spPr>
          <a:xfrm>
            <a:off x="1473033" y="-1721753"/>
            <a:ext cx="1985123" cy="2064045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8" name="Google Shape;1568;p33"/>
          <p:cNvSpPr/>
          <p:nvPr/>
        </p:nvSpPr>
        <p:spPr>
          <a:xfrm>
            <a:off x="-540155" y="-1248117"/>
            <a:ext cx="2570519" cy="2251634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9" name="Google Shape;1569;p33"/>
          <p:cNvSpPr/>
          <p:nvPr/>
        </p:nvSpPr>
        <p:spPr>
          <a:xfrm rot="9001797">
            <a:off x="7017167" y="3950551"/>
            <a:ext cx="3423365" cy="2156754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0" name="Google Shape;1570;p33"/>
          <p:cNvSpPr/>
          <p:nvPr/>
        </p:nvSpPr>
        <p:spPr>
          <a:xfrm>
            <a:off x="8676667" y="3271604"/>
            <a:ext cx="1069468" cy="81897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1" name="Google Shape;1571;p33"/>
          <p:cNvSpPr/>
          <p:nvPr/>
        </p:nvSpPr>
        <p:spPr>
          <a:xfrm rot="2115922">
            <a:off x="7415765" y="-518765"/>
            <a:ext cx="1906576" cy="1531552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72" name="Google Shape;1572;p33"/>
          <p:cNvGrpSpPr/>
          <p:nvPr/>
        </p:nvGrpSpPr>
        <p:grpSpPr>
          <a:xfrm>
            <a:off x="8223392" y="4673714"/>
            <a:ext cx="1522729" cy="920256"/>
            <a:chOff x="2343842" y="3427214"/>
            <a:chExt cx="1522729" cy="920256"/>
          </a:xfrm>
        </p:grpSpPr>
        <p:sp>
          <p:nvSpPr>
            <p:cNvPr id="1573" name="Google Shape;1573;p33"/>
            <p:cNvSpPr/>
            <p:nvPr/>
          </p:nvSpPr>
          <p:spPr>
            <a:xfrm>
              <a:off x="3559058" y="4121922"/>
              <a:ext cx="30770" cy="26244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33"/>
            <p:cNvSpPr/>
            <p:nvPr/>
          </p:nvSpPr>
          <p:spPr>
            <a:xfrm>
              <a:off x="3565866" y="3894435"/>
              <a:ext cx="46745" cy="47316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33"/>
            <p:cNvSpPr/>
            <p:nvPr/>
          </p:nvSpPr>
          <p:spPr>
            <a:xfrm>
              <a:off x="3179774" y="3735867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33"/>
            <p:cNvSpPr/>
            <p:nvPr/>
          </p:nvSpPr>
          <p:spPr>
            <a:xfrm>
              <a:off x="3257251" y="3675506"/>
              <a:ext cx="31911" cy="2620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33"/>
            <p:cNvSpPr/>
            <p:nvPr/>
          </p:nvSpPr>
          <p:spPr>
            <a:xfrm>
              <a:off x="3168401" y="3621116"/>
              <a:ext cx="49027" cy="46174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2895082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3139913" y="3721034"/>
              <a:ext cx="57014" cy="43322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3137669" y="3929465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3005536" y="3997814"/>
              <a:ext cx="30808" cy="26206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33"/>
            <p:cNvSpPr/>
            <p:nvPr/>
          </p:nvSpPr>
          <p:spPr>
            <a:xfrm>
              <a:off x="3119412" y="3699392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33"/>
            <p:cNvSpPr/>
            <p:nvPr/>
          </p:nvSpPr>
          <p:spPr>
            <a:xfrm>
              <a:off x="3254969" y="3479588"/>
              <a:ext cx="34193" cy="26244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2775501" y="3930606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3340357" y="4305289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3338113" y="3678891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3393911" y="3661813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33"/>
            <p:cNvSpPr/>
            <p:nvPr/>
          </p:nvSpPr>
          <p:spPr>
            <a:xfrm>
              <a:off x="3264059" y="3606320"/>
              <a:ext cx="45604" cy="47582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33"/>
            <p:cNvSpPr/>
            <p:nvPr/>
          </p:nvSpPr>
          <p:spPr>
            <a:xfrm>
              <a:off x="2556800" y="3647018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2343842" y="3699392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33"/>
            <p:cNvSpPr/>
            <p:nvPr/>
          </p:nvSpPr>
          <p:spPr>
            <a:xfrm>
              <a:off x="3809594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2939469" y="3427214"/>
              <a:ext cx="88888" cy="6838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3" name="Google Shape;1593;p33"/>
          <p:cNvSpPr/>
          <p:nvPr/>
        </p:nvSpPr>
        <p:spPr>
          <a:xfrm rot="2115922">
            <a:off x="7919686" y="309250"/>
            <a:ext cx="1461225" cy="1029985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4" name="Google Shape;1594;p33"/>
          <p:cNvSpPr/>
          <p:nvPr/>
        </p:nvSpPr>
        <p:spPr>
          <a:xfrm rot="-1496577">
            <a:off x="-1001241" y="-168039"/>
            <a:ext cx="2506742" cy="1576251"/>
          </a:xfrm>
          <a:custGeom>
            <a:avLst/>
            <a:gdLst/>
            <a:ahLst/>
            <a:cxnLst/>
            <a:rect l="l" t="t" r="r" b="b"/>
            <a:pathLst>
              <a:path w="65906" h="41442" fill="none" extrusionOk="0">
                <a:moveTo>
                  <a:pt x="64319" y="0"/>
                </a:moveTo>
                <a:cubicBezTo>
                  <a:pt x="65906" y="5809"/>
                  <a:pt x="65277" y="12007"/>
                  <a:pt x="62492" y="17367"/>
                </a:cubicBezTo>
                <a:cubicBezTo>
                  <a:pt x="61294" y="19643"/>
                  <a:pt x="59647" y="21799"/>
                  <a:pt x="57282" y="22817"/>
                </a:cubicBezTo>
                <a:cubicBezTo>
                  <a:pt x="53000" y="24614"/>
                  <a:pt x="48239" y="22158"/>
                  <a:pt x="43628" y="21679"/>
                </a:cubicBezTo>
                <a:cubicBezTo>
                  <a:pt x="42370" y="21559"/>
                  <a:pt x="41023" y="21589"/>
                  <a:pt x="39855" y="22158"/>
                </a:cubicBezTo>
                <a:cubicBezTo>
                  <a:pt x="38507" y="22787"/>
                  <a:pt x="37579" y="24045"/>
                  <a:pt x="36741" y="25272"/>
                </a:cubicBezTo>
                <a:cubicBezTo>
                  <a:pt x="34255" y="28925"/>
                  <a:pt x="32129" y="32848"/>
                  <a:pt x="29045" y="35992"/>
                </a:cubicBezTo>
                <a:cubicBezTo>
                  <a:pt x="25961" y="39136"/>
                  <a:pt x="21649" y="41442"/>
                  <a:pt x="17277" y="40813"/>
                </a:cubicBezTo>
                <a:cubicBezTo>
                  <a:pt x="12786" y="40154"/>
                  <a:pt x="9283" y="36561"/>
                  <a:pt x="6857" y="32728"/>
                </a:cubicBezTo>
                <a:cubicBezTo>
                  <a:pt x="1917" y="24883"/>
                  <a:pt x="0" y="15481"/>
                  <a:pt x="1437" y="6318"/>
                </a:cubicBezTo>
                <a:cubicBezTo>
                  <a:pt x="1467" y="5989"/>
                  <a:pt x="1617" y="5660"/>
                  <a:pt x="1857" y="5420"/>
                </a:cubicBezTo>
                <a:cubicBezTo>
                  <a:pt x="2126" y="5210"/>
                  <a:pt x="2605" y="5330"/>
                  <a:pt x="2635" y="5660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5" name="Google Shape;1595;p33"/>
          <p:cNvSpPr/>
          <p:nvPr/>
        </p:nvSpPr>
        <p:spPr>
          <a:xfrm>
            <a:off x="8419763" y="1863285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96" name="Google Shape;1596;p33"/>
          <p:cNvGrpSpPr/>
          <p:nvPr/>
        </p:nvGrpSpPr>
        <p:grpSpPr>
          <a:xfrm>
            <a:off x="169800" y="312325"/>
            <a:ext cx="1303220" cy="740533"/>
            <a:chOff x="940275" y="-12375"/>
            <a:chExt cx="1303220" cy="740533"/>
          </a:xfrm>
        </p:grpSpPr>
        <p:sp>
          <p:nvSpPr>
            <p:cNvPr id="1597" name="Google Shape;1597;p33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33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33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33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33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33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33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33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3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3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3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3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2117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34"/>
          <p:cNvSpPr txBox="1">
            <a:spLocks noGrp="1"/>
          </p:cNvSpPr>
          <p:nvPr>
            <p:ph type="title"/>
          </p:nvPr>
        </p:nvSpPr>
        <p:spPr>
          <a:xfrm>
            <a:off x="714850" y="340266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34"/>
          <p:cNvSpPr txBox="1">
            <a:spLocks noGrp="1"/>
          </p:cNvSpPr>
          <p:nvPr>
            <p:ph type="subTitle" idx="1"/>
          </p:nvPr>
        </p:nvSpPr>
        <p:spPr>
          <a:xfrm>
            <a:off x="1022150" y="2156643"/>
            <a:ext cx="2103300" cy="58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34"/>
          <p:cNvSpPr txBox="1">
            <a:spLocks noGrp="1"/>
          </p:cNvSpPr>
          <p:nvPr>
            <p:ph type="subTitle" idx="2"/>
          </p:nvPr>
        </p:nvSpPr>
        <p:spPr>
          <a:xfrm>
            <a:off x="1023900" y="1369874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0" name="Google Shape;1620;p34"/>
          <p:cNvSpPr txBox="1">
            <a:spLocks noGrp="1"/>
          </p:cNvSpPr>
          <p:nvPr>
            <p:ph type="subTitle" idx="3"/>
          </p:nvPr>
        </p:nvSpPr>
        <p:spPr>
          <a:xfrm>
            <a:off x="3520350" y="2156643"/>
            <a:ext cx="2103300" cy="58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4"/>
          <p:cNvSpPr txBox="1">
            <a:spLocks noGrp="1"/>
          </p:cNvSpPr>
          <p:nvPr>
            <p:ph type="subTitle" idx="4"/>
          </p:nvPr>
        </p:nvSpPr>
        <p:spPr>
          <a:xfrm>
            <a:off x="3522100" y="1368898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2" name="Google Shape;1622;p34"/>
          <p:cNvSpPr txBox="1">
            <a:spLocks noGrp="1"/>
          </p:cNvSpPr>
          <p:nvPr>
            <p:ph type="subTitle" idx="5"/>
          </p:nvPr>
        </p:nvSpPr>
        <p:spPr>
          <a:xfrm>
            <a:off x="6018550" y="2156643"/>
            <a:ext cx="2103300" cy="58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3" name="Google Shape;1623;p34"/>
          <p:cNvSpPr txBox="1">
            <a:spLocks noGrp="1"/>
          </p:cNvSpPr>
          <p:nvPr>
            <p:ph type="subTitle" idx="6"/>
          </p:nvPr>
        </p:nvSpPr>
        <p:spPr>
          <a:xfrm>
            <a:off x="6020300" y="1368898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4" name="Google Shape;1624;p34"/>
          <p:cNvSpPr txBox="1">
            <a:spLocks noGrp="1"/>
          </p:cNvSpPr>
          <p:nvPr>
            <p:ph type="subTitle" idx="7"/>
          </p:nvPr>
        </p:nvSpPr>
        <p:spPr>
          <a:xfrm>
            <a:off x="1022100" y="3762543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subTitle" idx="8"/>
          </p:nvPr>
        </p:nvSpPr>
        <p:spPr>
          <a:xfrm>
            <a:off x="1023900" y="2976623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6" name="Google Shape;1626;p34"/>
          <p:cNvSpPr txBox="1">
            <a:spLocks noGrp="1"/>
          </p:cNvSpPr>
          <p:nvPr>
            <p:ph type="subTitle" idx="9"/>
          </p:nvPr>
        </p:nvSpPr>
        <p:spPr>
          <a:xfrm>
            <a:off x="3520300" y="3762543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34"/>
          <p:cNvSpPr txBox="1">
            <a:spLocks noGrp="1"/>
          </p:cNvSpPr>
          <p:nvPr>
            <p:ph type="subTitle" idx="13"/>
          </p:nvPr>
        </p:nvSpPr>
        <p:spPr>
          <a:xfrm>
            <a:off x="3522100" y="2976623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8" name="Google Shape;1628;p34"/>
          <p:cNvSpPr txBox="1">
            <a:spLocks noGrp="1"/>
          </p:cNvSpPr>
          <p:nvPr>
            <p:ph type="subTitle" idx="14"/>
          </p:nvPr>
        </p:nvSpPr>
        <p:spPr>
          <a:xfrm>
            <a:off x="6018500" y="3762543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9" name="Google Shape;1629;p34"/>
          <p:cNvSpPr txBox="1">
            <a:spLocks noGrp="1"/>
          </p:cNvSpPr>
          <p:nvPr>
            <p:ph type="subTitle" idx="15"/>
          </p:nvPr>
        </p:nvSpPr>
        <p:spPr>
          <a:xfrm>
            <a:off x="6020300" y="2976623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0" name="Google Shape;1630;p34"/>
          <p:cNvSpPr/>
          <p:nvPr/>
        </p:nvSpPr>
        <p:spPr>
          <a:xfrm>
            <a:off x="8132082" y="4156951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1" name="Google Shape;1631;p34"/>
          <p:cNvSpPr/>
          <p:nvPr/>
        </p:nvSpPr>
        <p:spPr>
          <a:xfrm>
            <a:off x="-1111270" y="3593001"/>
            <a:ext cx="3250066" cy="2846880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2" name="Google Shape;1632;p34"/>
          <p:cNvSpPr/>
          <p:nvPr/>
        </p:nvSpPr>
        <p:spPr>
          <a:xfrm rot="-1796525">
            <a:off x="-1386565" y="-1197206"/>
            <a:ext cx="4257880" cy="268250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3" name="Google Shape;1633;p34"/>
          <p:cNvSpPr/>
          <p:nvPr/>
        </p:nvSpPr>
        <p:spPr>
          <a:xfrm rot="3650741">
            <a:off x="7810482" y="1140775"/>
            <a:ext cx="2562378" cy="1302274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4" name="Google Shape;1634;p34"/>
          <p:cNvSpPr/>
          <p:nvPr/>
        </p:nvSpPr>
        <p:spPr>
          <a:xfrm rot="1488306">
            <a:off x="7884182" y="-1160817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5" name="Google Shape;1635;p34"/>
          <p:cNvSpPr/>
          <p:nvPr/>
        </p:nvSpPr>
        <p:spPr>
          <a:xfrm rot="3454444">
            <a:off x="6538478" y="401409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6" name="Google Shape;1636;p34"/>
          <p:cNvSpPr/>
          <p:nvPr/>
        </p:nvSpPr>
        <p:spPr>
          <a:xfrm rot="4547770">
            <a:off x="-1695211" y="3476649"/>
            <a:ext cx="3280428" cy="2063271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37" name="Google Shape;1637;p34"/>
          <p:cNvGrpSpPr/>
          <p:nvPr/>
        </p:nvGrpSpPr>
        <p:grpSpPr>
          <a:xfrm>
            <a:off x="8041706" y="135948"/>
            <a:ext cx="996568" cy="858428"/>
            <a:chOff x="6533131" y="3371573"/>
            <a:chExt cx="996568" cy="858428"/>
          </a:xfrm>
        </p:grpSpPr>
        <p:sp>
          <p:nvSpPr>
            <p:cNvPr id="1638" name="Google Shape;1638;p34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34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34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34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34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34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34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34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34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34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34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34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34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34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34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34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34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55" name="Google Shape;1655;p34"/>
          <p:cNvSpPr/>
          <p:nvPr/>
        </p:nvSpPr>
        <p:spPr>
          <a:xfrm rot="10800000">
            <a:off x="132550" y="88092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6" name="Google Shape;1656;p34"/>
          <p:cNvSpPr/>
          <p:nvPr/>
        </p:nvSpPr>
        <p:spPr>
          <a:xfrm rot="10800000">
            <a:off x="-1" y="61162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7" name="Google Shape;1657;p34"/>
          <p:cNvSpPr/>
          <p:nvPr/>
        </p:nvSpPr>
        <p:spPr>
          <a:xfrm>
            <a:off x="-177987" y="24945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8" name="Google Shape;1658;p34"/>
          <p:cNvGrpSpPr/>
          <p:nvPr/>
        </p:nvGrpSpPr>
        <p:grpSpPr>
          <a:xfrm>
            <a:off x="-275700" y="4709000"/>
            <a:ext cx="1303220" cy="740533"/>
            <a:chOff x="940275" y="-12375"/>
            <a:chExt cx="1303220" cy="740533"/>
          </a:xfrm>
        </p:grpSpPr>
        <p:sp>
          <p:nvSpPr>
            <p:cNvPr id="1659" name="Google Shape;1659;p34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34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34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34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34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34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34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34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34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34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34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34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34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Google Shape;1672;p34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Google Shape;1673;p34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34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34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34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34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5012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35"/>
          <p:cNvSpPr txBox="1">
            <a:spLocks noGrp="1"/>
          </p:cNvSpPr>
          <p:nvPr>
            <p:ph type="subTitle" idx="1"/>
          </p:nvPr>
        </p:nvSpPr>
        <p:spPr>
          <a:xfrm>
            <a:off x="2453050" y="1517875"/>
            <a:ext cx="42378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80" name="Google Shape;1680;p35"/>
          <p:cNvSpPr txBox="1">
            <a:spLocks noGrp="1"/>
          </p:cNvSpPr>
          <p:nvPr>
            <p:ph type="title" hasCustomPrompt="1"/>
          </p:nvPr>
        </p:nvSpPr>
        <p:spPr>
          <a:xfrm>
            <a:off x="1795987" y="617150"/>
            <a:ext cx="55521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81" name="Google Shape;1681;p35"/>
          <p:cNvSpPr txBox="1">
            <a:spLocks noGrp="1"/>
          </p:cNvSpPr>
          <p:nvPr>
            <p:ph type="subTitle" idx="2"/>
          </p:nvPr>
        </p:nvSpPr>
        <p:spPr>
          <a:xfrm>
            <a:off x="2453160" y="2793997"/>
            <a:ext cx="42378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82" name="Google Shape;1682;p35"/>
          <p:cNvSpPr txBox="1">
            <a:spLocks noGrp="1"/>
          </p:cNvSpPr>
          <p:nvPr>
            <p:ph type="title" idx="3" hasCustomPrompt="1"/>
          </p:nvPr>
        </p:nvSpPr>
        <p:spPr>
          <a:xfrm>
            <a:off x="1795873" y="1893274"/>
            <a:ext cx="55521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83" name="Google Shape;1683;p35"/>
          <p:cNvSpPr txBox="1">
            <a:spLocks noGrp="1"/>
          </p:cNvSpPr>
          <p:nvPr>
            <p:ph type="subTitle" idx="4"/>
          </p:nvPr>
        </p:nvSpPr>
        <p:spPr>
          <a:xfrm>
            <a:off x="2453233" y="4075527"/>
            <a:ext cx="42378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84" name="Google Shape;1684;p35"/>
          <p:cNvSpPr txBox="1">
            <a:spLocks noGrp="1"/>
          </p:cNvSpPr>
          <p:nvPr>
            <p:ph type="title" idx="5" hasCustomPrompt="1"/>
          </p:nvPr>
        </p:nvSpPr>
        <p:spPr>
          <a:xfrm>
            <a:off x="1795987" y="3166200"/>
            <a:ext cx="55521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85" name="Google Shape;1685;p35"/>
          <p:cNvSpPr/>
          <p:nvPr/>
        </p:nvSpPr>
        <p:spPr>
          <a:xfrm>
            <a:off x="7460150" y="-233537"/>
            <a:ext cx="2661156" cy="3655129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6" name="Google Shape;1686;p35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7" name="Google Shape;1687;p35"/>
          <p:cNvSpPr/>
          <p:nvPr/>
        </p:nvSpPr>
        <p:spPr>
          <a:xfrm>
            <a:off x="-353652" y="3609152"/>
            <a:ext cx="2383314" cy="2087653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35"/>
          <p:cNvSpPr/>
          <p:nvPr/>
        </p:nvSpPr>
        <p:spPr>
          <a:xfrm rot="2541603">
            <a:off x="-4221080" y="-1235542"/>
            <a:ext cx="5476309" cy="3450128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35"/>
          <p:cNvSpPr/>
          <p:nvPr/>
        </p:nvSpPr>
        <p:spPr>
          <a:xfrm>
            <a:off x="8316354" y="4008125"/>
            <a:ext cx="1126124" cy="191595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35"/>
          <p:cNvSpPr/>
          <p:nvPr/>
        </p:nvSpPr>
        <p:spPr>
          <a:xfrm>
            <a:off x="7277912" y="-194735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1" name="Google Shape;1691;p35"/>
          <p:cNvSpPr/>
          <p:nvPr/>
        </p:nvSpPr>
        <p:spPr>
          <a:xfrm>
            <a:off x="392322" y="3617163"/>
            <a:ext cx="1653188" cy="1328006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2" name="Google Shape;1692;p35"/>
          <p:cNvSpPr/>
          <p:nvPr/>
        </p:nvSpPr>
        <p:spPr>
          <a:xfrm>
            <a:off x="392321" y="4486835"/>
            <a:ext cx="112386" cy="86466"/>
          </a:xfrm>
          <a:custGeom>
            <a:avLst/>
            <a:gdLst/>
            <a:ahLst/>
            <a:cxnLst/>
            <a:rect l="l" t="t" r="r" b="b"/>
            <a:pathLst>
              <a:path w="2337" h="1798" extrusionOk="0">
                <a:moveTo>
                  <a:pt x="1169" y="1"/>
                </a:moveTo>
                <a:cubicBezTo>
                  <a:pt x="1" y="1"/>
                  <a:pt x="1" y="1797"/>
                  <a:pt x="1169" y="1797"/>
                </a:cubicBezTo>
                <a:cubicBezTo>
                  <a:pt x="2336" y="1797"/>
                  <a:pt x="2336" y="1"/>
                  <a:pt x="11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3" name="Google Shape;1693;p35"/>
          <p:cNvSpPr/>
          <p:nvPr/>
        </p:nvSpPr>
        <p:spPr>
          <a:xfrm>
            <a:off x="7176061" y="3637985"/>
            <a:ext cx="1653142" cy="97060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4" name="Google Shape;1694;p35"/>
          <p:cNvSpPr/>
          <p:nvPr/>
        </p:nvSpPr>
        <p:spPr>
          <a:xfrm>
            <a:off x="6842646" y="155184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5" name="Google Shape;1695;p35"/>
          <p:cNvSpPr/>
          <p:nvPr/>
        </p:nvSpPr>
        <p:spPr>
          <a:xfrm>
            <a:off x="259519" y="-981888"/>
            <a:ext cx="2509961" cy="2609796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6" name="Google Shape;1696;p35"/>
          <p:cNvSpPr/>
          <p:nvPr/>
        </p:nvSpPr>
        <p:spPr>
          <a:xfrm>
            <a:off x="6115968" y="-506943"/>
            <a:ext cx="3169420" cy="1992946"/>
          </a:xfrm>
          <a:custGeom>
            <a:avLst/>
            <a:gdLst/>
            <a:ahLst/>
            <a:cxnLst/>
            <a:rect l="l" t="t" r="r" b="b"/>
            <a:pathLst>
              <a:path w="65906" h="41442" fill="none" extrusionOk="0">
                <a:moveTo>
                  <a:pt x="64319" y="0"/>
                </a:moveTo>
                <a:cubicBezTo>
                  <a:pt x="65906" y="5809"/>
                  <a:pt x="65277" y="12007"/>
                  <a:pt x="62492" y="17367"/>
                </a:cubicBezTo>
                <a:cubicBezTo>
                  <a:pt x="61294" y="19643"/>
                  <a:pt x="59647" y="21799"/>
                  <a:pt x="57282" y="22817"/>
                </a:cubicBezTo>
                <a:cubicBezTo>
                  <a:pt x="53000" y="24614"/>
                  <a:pt x="48239" y="22158"/>
                  <a:pt x="43628" y="21679"/>
                </a:cubicBezTo>
                <a:cubicBezTo>
                  <a:pt x="42370" y="21559"/>
                  <a:pt x="41023" y="21589"/>
                  <a:pt x="39855" y="22158"/>
                </a:cubicBezTo>
                <a:cubicBezTo>
                  <a:pt x="38507" y="22787"/>
                  <a:pt x="37579" y="24045"/>
                  <a:pt x="36741" y="25272"/>
                </a:cubicBezTo>
                <a:cubicBezTo>
                  <a:pt x="34255" y="28925"/>
                  <a:pt x="32129" y="32848"/>
                  <a:pt x="29045" y="35992"/>
                </a:cubicBezTo>
                <a:cubicBezTo>
                  <a:pt x="25961" y="39136"/>
                  <a:pt x="21649" y="41442"/>
                  <a:pt x="17277" y="40813"/>
                </a:cubicBezTo>
                <a:cubicBezTo>
                  <a:pt x="12786" y="40154"/>
                  <a:pt x="9283" y="36561"/>
                  <a:pt x="6857" y="32728"/>
                </a:cubicBezTo>
                <a:cubicBezTo>
                  <a:pt x="1917" y="24883"/>
                  <a:pt x="0" y="15481"/>
                  <a:pt x="1437" y="6318"/>
                </a:cubicBezTo>
                <a:cubicBezTo>
                  <a:pt x="1467" y="5989"/>
                  <a:pt x="1617" y="5660"/>
                  <a:pt x="1857" y="5420"/>
                </a:cubicBezTo>
                <a:cubicBezTo>
                  <a:pt x="2126" y="5210"/>
                  <a:pt x="2605" y="5330"/>
                  <a:pt x="2635" y="5660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7" name="Google Shape;1697;p35"/>
          <p:cNvGrpSpPr/>
          <p:nvPr/>
        </p:nvGrpSpPr>
        <p:grpSpPr>
          <a:xfrm>
            <a:off x="-128237" y="4135950"/>
            <a:ext cx="1303220" cy="945249"/>
            <a:chOff x="940275" y="-12375"/>
            <a:chExt cx="1303220" cy="945249"/>
          </a:xfrm>
        </p:grpSpPr>
        <p:sp>
          <p:nvSpPr>
            <p:cNvPr id="1698" name="Google Shape;1698;p35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963848" y="88954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8" name="Google Shape;1718;p35"/>
          <p:cNvGrpSpPr/>
          <p:nvPr/>
        </p:nvGrpSpPr>
        <p:grpSpPr>
          <a:xfrm>
            <a:off x="8160028" y="1697625"/>
            <a:ext cx="541486" cy="361801"/>
            <a:chOff x="7366666" y="4340825"/>
            <a:chExt cx="541486" cy="361801"/>
          </a:xfrm>
        </p:grpSpPr>
        <p:sp>
          <p:nvSpPr>
            <p:cNvPr id="1719" name="Google Shape;1719;p35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30" name="Google Shape;1730;p35"/>
          <p:cNvSpPr/>
          <p:nvPr/>
        </p:nvSpPr>
        <p:spPr>
          <a:xfrm>
            <a:off x="271388" y="26329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1" name="Google Shape;1731;p35"/>
          <p:cNvGrpSpPr/>
          <p:nvPr/>
        </p:nvGrpSpPr>
        <p:grpSpPr>
          <a:xfrm>
            <a:off x="-32350" y="351300"/>
            <a:ext cx="1303220" cy="740533"/>
            <a:chOff x="940275" y="-12375"/>
            <a:chExt cx="1303220" cy="740533"/>
          </a:xfrm>
        </p:grpSpPr>
        <p:sp>
          <p:nvSpPr>
            <p:cNvPr id="1732" name="Google Shape;1732;p35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654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36"/>
          <p:cNvSpPr/>
          <p:nvPr/>
        </p:nvSpPr>
        <p:spPr>
          <a:xfrm>
            <a:off x="713237" y="-620622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3" name="Google Shape;1753;p36"/>
          <p:cNvSpPr txBox="1">
            <a:spLocks noGrp="1"/>
          </p:cNvSpPr>
          <p:nvPr>
            <p:ph type="subTitle" idx="1"/>
          </p:nvPr>
        </p:nvSpPr>
        <p:spPr>
          <a:xfrm>
            <a:off x="1204725" y="3972725"/>
            <a:ext cx="209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36"/>
          <p:cNvSpPr txBox="1">
            <a:spLocks noGrp="1"/>
          </p:cNvSpPr>
          <p:nvPr>
            <p:ph type="title" hasCustomPrompt="1"/>
          </p:nvPr>
        </p:nvSpPr>
        <p:spPr>
          <a:xfrm>
            <a:off x="1029550" y="1157835"/>
            <a:ext cx="24501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5" name="Google Shape;1755;p36"/>
          <p:cNvSpPr txBox="1">
            <a:spLocks noGrp="1"/>
          </p:cNvSpPr>
          <p:nvPr>
            <p:ph type="subTitle" idx="2"/>
          </p:nvPr>
        </p:nvSpPr>
        <p:spPr>
          <a:xfrm>
            <a:off x="3522188" y="3972700"/>
            <a:ext cx="209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6" name="Google Shape;1756;p36"/>
          <p:cNvSpPr txBox="1">
            <a:spLocks noGrp="1"/>
          </p:cNvSpPr>
          <p:nvPr>
            <p:ph type="title" idx="3" hasCustomPrompt="1"/>
          </p:nvPr>
        </p:nvSpPr>
        <p:spPr>
          <a:xfrm>
            <a:off x="3346989" y="1157831"/>
            <a:ext cx="24501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7" name="Google Shape;1757;p36"/>
          <p:cNvSpPr txBox="1">
            <a:spLocks noGrp="1"/>
          </p:cNvSpPr>
          <p:nvPr>
            <p:ph type="subTitle" idx="4"/>
          </p:nvPr>
        </p:nvSpPr>
        <p:spPr>
          <a:xfrm>
            <a:off x="5839650" y="3972700"/>
            <a:ext cx="209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8" name="Google Shape;1758;p36"/>
          <p:cNvSpPr txBox="1">
            <a:spLocks noGrp="1"/>
          </p:cNvSpPr>
          <p:nvPr>
            <p:ph type="title" idx="5" hasCustomPrompt="1"/>
          </p:nvPr>
        </p:nvSpPr>
        <p:spPr>
          <a:xfrm>
            <a:off x="5664452" y="1157846"/>
            <a:ext cx="24501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9" name="Google Shape;1759;p36"/>
          <p:cNvSpPr txBox="1">
            <a:spLocks noGrp="1"/>
          </p:cNvSpPr>
          <p:nvPr>
            <p:ph type="subTitle" idx="6"/>
          </p:nvPr>
        </p:nvSpPr>
        <p:spPr>
          <a:xfrm>
            <a:off x="1204725" y="3286337"/>
            <a:ext cx="2099700" cy="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0" name="Google Shape;1760;p36"/>
          <p:cNvSpPr txBox="1">
            <a:spLocks noGrp="1"/>
          </p:cNvSpPr>
          <p:nvPr>
            <p:ph type="subTitle" idx="7"/>
          </p:nvPr>
        </p:nvSpPr>
        <p:spPr>
          <a:xfrm>
            <a:off x="3522188" y="3285339"/>
            <a:ext cx="2099700" cy="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1" name="Google Shape;1761;p36"/>
          <p:cNvSpPr txBox="1">
            <a:spLocks noGrp="1"/>
          </p:cNvSpPr>
          <p:nvPr>
            <p:ph type="subTitle" idx="8"/>
          </p:nvPr>
        </p:nvSpPr>
        <p:spPr>
          <a:xfrm>
            <a:off x="5839652" y="3285339"/>
            <a:ext cx="2099700" cy="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2" name="Google Shape;1762;p36"/>
          <p:cNvSpPr/>
          <p:nvPr/>
        </p:nvSpPr>
        <p:spPr>
          <a:xfrm>
            <a:off x="8385132" y="4027701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3" name="Google Shape;1763;p36"/>
          <p:cNvSpPr/>
          <p:nvPr/>
        </p:nvSpPr>
        <p:spPr>
          <a:xfrm rot="1053875">
            <a:off x="-1114309" y="3668771"/>
            <a:ext cx="3250037" cy="2846854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4" name="Google Shape;1764;p36"/>
          <p:cNvSpPr/>
          <p:nvPr/>
        </p:nvSpPr>
        <p:spPr>
          <a:xfrm rot="2922365">
            <a:off x="6373723" y="-1044287"/>
            <a:ext cx="3964562" cy="2497595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5" name="Google Shape;1765;p36"/>
          <p:cNvSpPr/>
          <p:nvPr/>
        </p:nvSpPr>
        <p:spPr>
          <a:xfrm rot="2875298">
            <a:off x="8024741" y="1076387"/>
            <a:ext cx="2562265" cy="1302304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6" name="Google Shape;1766;p36"/>
          <p:cNvSpPr/>
          <p:nvPr/>
        </p:nvSpPr>
        <p:spPr>
          <a:xfrm rot="1488306">
            <a:off x="-1099118" y="-678242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7" name="Google Shape;1767;p36"/>
          <p:cNvSpPr/>
          <p:nvPr/>
        </p:nvSpPr>
        <p:spPr>
          <a:xfrm rot="3454444">
            <a:off x="7545716" y="39981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8" name="Google Shape;1768;p36"/>
          <p:cNvSpPr/>
          <p:nvPr/>
        </p:nvSpPr>
        <p:spPr>
          <a:xfrm rot="4547770">
            <a:off x="-2105936" y="3456462"/>
            <a:ext cx="3280428" cy="2063271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69" name="Google Shape;1769;p36"/>
          <p:cNvGrpSpPr/>
          <p:nvPr/>
        </p:nvGrpSpPr>
        <p:grpSpPr>
          <a:xfrm>
            <a:off x="8041706" y="135948"/>
            <a:ext cx="996568" cy="858428"/>
            <a:chOff x="6533131" y="3371573"/>
            <a:chExt cx="996568" cy="858428"/>
          </a:xfrm>
        </p:grpSpPr>
        <p:sp>
          <p:nvSpPr>
            <p:cNvPr id="1770" name="Google Shape;1770;p36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1" name="Google Shape;1771;p36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2" name="Google Shape;1772;p36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3" name="Google Shape;1773;p36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4" name="Google Shape;1774;p36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36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36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7" name="Google Shape;1777;p36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8" name="Google Shape;1778;p36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Google Shape;1779;p36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Google Shape;1780;p36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Google Shape;1781;p36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2" name="Google Shape;1782;p36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3" name="Google Shape;1783;p36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4" name="Google Shape;1784;p36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5" name="Google Shape;1785;p36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6" name="Google Shape;1786;p36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87" name="Google Shape;1787;p36"/>
          <p:cNvGrpSpPr/>
          <p:nvPr/>
        </p:nvGrpSpPr>
        <p:grpSpPr>
          <a:xfrm>
            <a:off x="118991" y="177700"/>
            <a:ext cx="541486" cy="361801"/>
            <a:chOff x="7366666" y="4340825"/>
            <a:chExt cx="541486" cy="361801"/>
          </a:xfrm>
        </p:grpSpPr>
        <p:sp>
          <p:nvSpPr>
            <p:cNvPr id="1788" name="Google Shape;1788;p36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9" name="Google Shape;1789;p36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0" name="Google Shape;1790;p36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1" name="Google Shape;1791;p36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2" name="Google Shape;1792;p36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3" name="Google Shape;1793;p36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4" name="Google Shape;1794;p36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5" name="Google Shape;1795;p36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Google Shape;1796;p36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Google Shape;1797;p36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8" name="Google Shape;1798;p36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9" name="Google Shape;1799;p36"/>
          <p:cNvSpPr/>
          <p:nvPr/>
        </p:nvSpPr>
        <p:spPr>
          <a:xfrm>
            <a:off x="-12" y="1471885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0" name="Google Shape;1800;p36"/>
          <p:cNvSpPr txBox="1">
            <a:spLocks noGrp="1"/>
          </p:cNvSpPr>
          <p:nvPr>
            <p:ph type="title" idx="9"/>
          </p:nvPr>
        </p:nvSpPr>
        <p:spPr>
          <a:xfrm>
            <a:off x="714850" y="340266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156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37"/>
          <p:cNvSpPr txBox="1">
            <a:spLocks noGrp="1"/>
          </p:cNvSpPr>
          <p:nvPr>
            <p:ph type="title"/>
          </p:nvPr>
        </p:nvSpPr>
        <p:spPr>
          <a:xfrm>
            <a:off x="2086500" y="523752"/>
            <a:ext cx="4971000" cy="11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79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803" name="Google Shape;1803;p37"/>
          <p:cNvSpPr txBox="1">
            <a:spLocks noGrp="1"/>
          </p:cNvSpPr>
          <p:nvPr>
            <p:ph type="subTitle" idx="1"/>
          </p:nvPr>
        </p:nvSpPr>
        <p:spPr>
          <a:xfrm>
            <a:off x="2357450" y="2366625"/>
            <a:ext cx="44292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04" name="Google Shape;1804;p37"/>
          <p:cNvSpPr/>
          <p:nvPr/>
        </p:nvSpPr>
        <p:spPr>
          <a:xfrm rot="2982950" flipH="1">
            <a:off x="-365194" y="963362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5" name="Google Shape;1805;p37"/>
          <p:cNvSpPr/>
          <p:nvPr/>
        </p:nvSpPr>
        <p:spPr>
          <a:xfrm flipH="1">
            <a:off x="-1589788" y="1584025"/>
            <a:ext cx="2502201" cy="3436611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6" name="Google Shape;1806;p37"/>
          <p:cNvSpPr/>
          <p:nvPr/>
        </p:nvSpPr>
        <p:spPr>
          <a:xfrm rot="-2700115" flipH="1">
            <a:off x="-1064274" y="-1673468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7" name="Google Shape;1807;p37"/>
          <p:cNvSpPr/>
          <p:nvPr/>
        </p:nvSpPr>
        <p:spPr>
          <a:xfrm rot="1900136" flipH="1">
            <a:off x="8213218" y="-28950"/>
            <a:ext cx="1987700" cy="1375608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8" name="Google Shape;1808;p37"/>
          <p:cNvSpPr/>
          <p:nvPr/>
        </p:nvSpPr>
        <p:spPr>
          <a:xfrm flipH="1">
            <a:off x="7087160" y="3878772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9" name="Google Shape;1809;p37"/>
          <p:cNvSpPr/>
          <p:nvPr/>
        </p:nvSpPr>
        <p:spPr>
          <a:xfrm rot="-2974333" flipH="1">
            <a:off x="302229" y="710546"/>
            <a:ext cx="1554368" cy="91257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10" name="Google Shape;1810;p37"/>
          <p:cNvGrpSpPr/>
          <p:nvPr/>
        </p:nvGrpSpPr>
        <p:grpSpPr>
          <a:xfrm flipH="1">
            <a:off x="7627544" y="3511691"/>
            <a:ext cx="615334" cy="1251425"/>
            <a:chOff x="7578265" y="532491"/>
            <a:chExt cx="615334" cy="1251425"/>
          </a:xfrm>
        </p:grpSpPr>
        <p:sp>
          <p:nvSpPr>
            <p:cNvPr id="1811" name="Google Shape;1811;p37"/>
            <p:cNvSpPr/>
            <p:nvPr/>
          </p:nvSpPr>
          <p:spPr>
            <a:xfrm>
              <a:off x="7578265" y="87811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2" name="Google Shape;1812;p37"/>
            <p:cNvSpPr/>
            <p:nvPr/>
          </p:nvSpPr>
          <p:spPr>
            <a:xfrm>
              <a:off x="7724286" y="66358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3" name="Google Shape;1813;p37"/>
            <p:cNvSpPr/>
            <p:nvPr/>
          </p:nvSpPr>
          <p:spPr>
            <a:xfrm>
              <a:off x="7883691" y="53249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14" name="Google Shape;1814;p37"/>
          <p:cNvGrpSpPr/>
          <p:nvPr/>
        </p:nvGrpSpPr>
        <p:grpSpPr>
          <a:xfrm flipH="1">
            <a:off x="-368206" y="2590022"/>
            <a:ext cx="996568" cy="1094004"/>
            <a:chOff x="6533131" y="3135997"/>
            <a:chExt cx="996568" cy="1094004"/>
          </a:xfrm>
        </p:grpSpPr>
        <p:sp>
          <p:nvSpPr>
            <p:cNvPr id="1815" name="Google Shape;1815;p37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6" name="Google Shape;1816;p37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7" name="Google Shape;1817;p37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8" name="Google Shape;1818;p37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9" name="Google Shape;1819;p37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0" name="Google Shape;1820;p37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1" name="Google Shape;1821;p37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2" name="Google Shape;1822;p37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3" name="Google Shape;1823;p37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4" name="Google Shape;1824;p37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5" name="Google Shape;1825;p37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6" name="Google Shape;1826;p37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7" name="Google Shape;1827;p37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8" name="Google Shape;1828;p37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9" name="Google Shape;1829;p37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0" name="Google Shape;1830;p37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1" name="Google Shape;1831;p37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2" name="Google Shape;1832;p37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33" name="Google Shape;1833;p37"/>
          <p:cNvSpPr/>
          <p:nvPr/>
        </p:nvSpPr>
        <p:spPr>
          <a:xfrm rot="7167460" flipH="1">
            <a:off x="6536955" y="-1203869"/>
            <a:ext cx="2360037" cy="2453747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4" name="Google Shape;1834;p37"/>
          <p:cNvSpPr/>
          <p:nvPr/>
        </p:nvSpPr>
        <p:spPr>
          <a:xfrm rot="8882618" flipH="1">
            <a:off x="825656" y="4374347"/>
            <a:ext cx="3512237" cy="2211945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5" name="Google Shape;1835;p37"/>
          <p:cNvSpPr/>
          <p:nvPr/>
        </p:nvSpPr>
        <p:spPr>
          <a:xfrm flipH="1">
            <a:off x="-331642" y="3603739"/>
            <a:ext cx="2981506" cy="187515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6" name="Google Shape;1836;p37"/>
          <p:cNvSpPr/>
          <p:nvPr/>
        </p:nvSpPr>
        <p:spPr>
          <a:xfrm flipH="1">
            <a:off x="5467499" y="-434565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37" name="Google Shape;1837;p37"/>
          <p:cNvGrpSpPr/>
          <p:nvPr/>
        </p:nvGrpSpPr>
        <p:grpSpPr>
          <a:xfrm>
            <a:off x="7282241" y="4608575"/>
            <a:ext cx="541486" cy="361801"/>
            <a:chOff x="7366666" y="4340825"/>
            <a:chExt cx="541486" cy="361801"/>
          </a:xfrm>
        </p:grpSpPr>
        <p:sp>
          <p:nvSpPr>
            <p:cNvPr id="1838" name="Google Shape;1838;p37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9" name="Google Shape;1839;p37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0" name="Google Shape;1840;p37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1" name="Google Shape;1841;p37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2" name="Google Shape;1842;p37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3" name="Google Shape;1843;p37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4" name="Google Shape;1844;p37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5" name="Google Shape;1845;p37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6" name="Google Shape;1846;p37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7" name="Google Shape;1847;p37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8" name="Google Shape;1848;p37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49" name="Google Shape;1849;p37"/>
          <p:cNvSpPr/>
          <p:nvPr/>
        </p:nvSpPr>
        <p:spPr>
          <a:xfrm>
            <a:off x="8362038" y="15122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0" name="Google Shape;1850;p37"/>
          <p:cNvSpPr txBox="1"/>
          <p:nvPr/>
        </p:nvSpPr>
        <p:spPr>
          <a:xfrm>
            <a:off x="2283325" y="3273325"/>
            <a:ext cx="457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 b="1" kern="0">
                <a:solidFill>
                  <a:srgbClr val="21212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 b="1" kern="0">
                <a:solidFill>
                  <a:srgbClr val="21212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rPr>
              <a:t>, infographics &amp; images by </a:t>
            </a:r>
            <a:r>
              <a:rPr lang="en" sz="1200" b="1" kern="0">
                <a:solidFill>
                  <a:srgbClr val="21212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kern="0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 kern="0">
              <a:solidFill>
                <a:srgbClr val="2121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8346956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p38"/>
          <p:cNvSpPr/>
          <p:nvPr/>
        </p:nvSpPr>
        <p:spPr>
          <a:xfrm rot="1488306">
            <a:off x="-319793" y="-5603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3" name="Google Shape;1853;p38"/>
          <p:cNvSpPr/>
          <p:nvPr/>
        </p:nvSpPr>
        <p:spPr>
          <a:xfrm rot="1187011">
            <a:off x="-2297544" y="2481142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4" name="Google Shape;1854;p38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5" name="Google Shape;1855;p38"/>
          <p:cNvSpPr/>
          <p:nvPr/>
        </p:nvSpPr>
        <p:spPr>
          <a:xfrm rot="2005939">
            <a:off x="5699694" y="-160170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6" name="Google Shape;1856;p38"/>
          <p:cNvSpPr/>
          <p:nvPr/>
        </p:nvSpPr>
        <p:spPr>
          <a:xfrm>
            <a:off x="3672945" y="-3767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7" name="Google Shape;1857;p38"/>
          <p:cNvSpPr/>
          <p:nvPr/>
        </p:nvSpPr>
        <p:spPr>
          <a:xfrm rot="2371699">
            <a:off x="8239297" y="3244429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8" name="Google Shape;1858;p38"/>
          <p:cNvSpPr/>
          <p:nvPr/>
        </p:nvSpPr>
        <p:spPr>
          <a:xfrm>
            <a:off x="1422137" y="-4684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9" name="Google Shape;1859;p38"/>
          <p:cNvSpPr/>
          <p:nvPr/>
        </p:nvSpPr>
        <p:spPr>
          <a:xfrm rot="8100000">
            <a:off x="-1633362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0" name="Google Shape;1860;p38"/>
          <p:cNvSpPr/>
          <p:nvPr/>
        </p:nvSpPr>
        <p:spPr>
          <a:xfrm>
            <a:off x="1729623" y="448154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61" name="Google Shape;1861;p38"/>
          <p:cNvGrpSpPr/>
          <p:nvPr/>
        </p:nvGrpSpPr>
        <p:grpSpPr>
          <a:xfrm>
            <a:off x="-259844" y="4593798"/>
            <a:ext cx="996568" cy="858428"/>
            <a:chOff x="6533131" y="3371573"/>
            <a:chExt cx="996568" cy="858428"/>
          </a:xfrm>
        </p:grpSpPr>
        <p:sp>
          <p:nvSpPr>
            <p:cNvPr id="1862" name="Google Shape;1862;p38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9" name="Google Shape;1879;p38"/>
          <p:cNvSpPr/>
          <p:nvPr/>
        </p:nvSpPr>
        <p:spPr>
          <a:xfrm rot="3454444">
            <a:off x="5159978" y="366412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0" name="Google Shape;1880;p38"/>
          <p:cNvSpPr/>
          <p:nvPr/>
        </p:nvSpPr>
        <p:spPr>
          <a:xfrm rot="10800000">
            <a:off x="7447850" y="67612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1" name="Google Shape;1881;p38"/>
          <p:cNvSpPr/>
          <p:nvPr/>
        </p:nvSpPr>
        <p:spPr>
          <a:xfrm rot="10800000">
            <a:off x="7315299" y="40682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2" name="Google Shape;1882;p38"/>
          <p:cNvSpPr/>
          <p:nvPr/>
        </p:nvSpPr>
        <p:spPr>
          <a:xfrm>
            <a:off x="8052931" y="1239666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83" name="Google Shape;1883;p38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884" name="Google Shape;1884;p38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95" name="Google Shape;1895;p38"/>
          <p:cNvSpPr/>
          <p:nvPr/>
        </p:nvSpPr>
        <p:spPr>
          <a:xfrm>
            <a:off x="549388" y="1727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96" name="Google Shape;1896;p38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897" name="Google Shape;1897;p38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137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49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9"/>
          <p:cNvSpPr/>
          <p:nvPr/>
        </p:nvSpPr>
        <p:spPr>
          <a:xfrm>
            <a:off x="-839872" y="-500083"/>
            <a:ext cx="1987671" cy="1375576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8" name="Google Shape;1918;p39"/>
          <p:cNvSpPr/>
          <p:nvPr/>
        </p:nvSpPr>
        <p:spPr>
          <a:xfrm>
            <a:off x="-1177517" y="212747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9" name="Google Shape;1919;p39"/>
          <p:cNvSpPr/>
          <p:nvPr/>
        </p:nvSpPr>
        <p:spPr>
          <a:xfrm rot="-2982950">
            <a:off x="6932125" y="-817976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0" name="Google Shape;1920;p39"/>
          <p:cNvSpPr/>
          <p:nvPr/>
        </p:nvSpPr>
        <p:spPr>
          <a:xfrm rot="-1819231">
            <a:off x="7470846" y="3485429"/>
            <a:ext cx="2503517" cy="3435373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21" name="Google Shape;1921;p39"/>
          <p:cNvGrpSpPr/>
          <p:nvPr/>
        </p:nvGrpSpPr>
        <p:grpSpPr>
          <a:xfrm>
            <a:off x="7815469" y="3925509"/>
            <a:ext cx="996568" cy="1094004"/>
            <a:chOff x="6533131" y="3135997"/>
            <a:chExt cx="996568" cy="1094004"/>
          </a:xfrm>
        </p:grpSpPr>
        <p:sp>
          <p:nvSpPr>
            <p:cNvPr id="1922" name="Google Shape;1922;p39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3" name="Google Shape;1923;p39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4" name="Google Shape;1924;p39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5" name="Google Shape;1925;p39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6" name="Google Shape;1926;p39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7" name="Google Shape;1927;p39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8" name="Google Shape;1928;p39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9" name="Google Shape;1929;p39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0" name="Google Shape;1930;p39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1" name="Google Shape;1931;p39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2" name="Google Shape;1932;p39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3" name="Google Shape;1933;p39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4" name="Google Shape;1934;p39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5" name="Google Shape;1935;p39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6" name="Google Shape;1936;p39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7" name="Google Shape;1937;p39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8" name="Google Shape;1938;p39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9" name="Google Shape;1939;p39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40" name="Google Shape;1940;p39"/>
          <p:cNvSpPr/>
          <p:nvPr/>
        </p:nvSpPr>
        <p:spPr>
          <a:xfrm rot="4110832">
            <a:off x="-962816" y="3371564"/>
            <a:ext cx="2382272" cy="1680114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1" name="Google Shape;1941;p39"/>
          <p:cNvSpPr/>
          <p:nvPr/>
        </p:nvSpPr>
        <p:spPr>
          <a:xfrm rot="-3687331">
            <a:off x="456437" y="4087454"/>
            <a:ext cx="1058894" cy="1802024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2" name="Google Shape;1942;p39"/>
          <p:cNvSpPr/>
          <p:nvPr/>
        </p:nvSpPr>
        <p:spPr>
          <a:xfrm>
            <a:off x="953576" y="-378165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3" name="Google Shape;1943;p39"/>
          <p:cNvSpPr/>
          <p:nvPr/>
        </p:nvSpPr>
        <p:spPr>
          <a:xfrm>
            <a:off x="3560883" y="4382412"/>
            <a:ext cx="3512224" cy="2211918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4" name="Google Shape;1944;p39"/>
          <p:cNvSpPr/>
          <p:nvPr/>
        </p:nvSpPr>
        <p:spPr>
          <a:xfrm rot="2700115">
            <a:off x="6943544" y="-179018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45" name="Google Shape;1945;p39"/>
          <p:cNvGrpSpPr/>
          <p:nvPr/>
        </p:nvGrpSpPr>
        <p:grpSpPr>
          <a:xfrm>
            <a:off x="7978165" y="357266"/>
            <a:ext cx="615334" cy="1251425"/>
            <a:chOff x="274890" y="317841"/>
            <a:chExt cx="615334" cy="1251425"/>
          </a:xfrm>
        </p:grpSpPr>
        <p:sp>
          <p:nvSpPr>
            <p:cNvPr id="1946" name="Google Shape;1946;p39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7" name="Google Shape;1947;p39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8" name="Google Shape;1948;p39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49" name="Google Shape;1949;p39"/>
          <p:cNvSpPr/>
          <p:nvPr/>
        </p:nvSpPr>
        <p:spPr>
          <a:xfrm rot="5241231">
            <a:off x="-548871" y="1627967"/>
            <a:ext cx="1554335" cy="91258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50" name="Google Shape;1950;p39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951" name="Google Shape;1951;p3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2" name="Google Shape;1952;p3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3" name="Google Shape;1953;p3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4" name="Google Shape;1954;p3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5" name="Google Shape;1955;p3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6" name="Google Shape;1956;p3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7" name="Google Shape;1957;p3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8" name="Google Shape;1958;p3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9" name="Google Shape;1959;p3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0" name="Google Shape;1960;p3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1" name="Google Shape;1961;p3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62" name="Google Shape;1962;p39"/>
          <p:cNvSpPr/>
          <p:nvPr/>
        </p:nvSpPr>
        <p:spPr>
          <a:xfrm>
            <a:off x="6608588" y="415502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63" name="Google Shape;1963;p39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964" name="Google Shape;1964;p39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5" name="Google Shape;1965;p39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6" name="Google Shape;1966;p39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7" name="Google Shape;1967;p39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8" name="Google Shape;1968;p39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9" name="Google Shape;1969;p39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0" name="Google Shape;1970;p39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1" name="Google Shape;1971;p39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2" name="Google Shape;1972;p39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3" name="Google Shape;1973;p39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4" name="Google Shape;1974;p39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5" name="Google Shape;1975;p39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6" name="Google Shape;1976;p39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7" name="Google Shape;1977;p39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8" name="Google Shape;1978;p39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9" name="Google Shape;1979;p39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0" name="Google Shape;1980;p39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1" name="Google Shape;1981;p39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2" name="Google Shape;1982;p39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2929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6832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9690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5313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8600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2189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16017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>
                <a:srgbClr val="000000"/>
              </a:buClr>
            </a:pPr>
            <a:fld id="{B1CF2E77-4E87-4338-A6B2-93E833A84A3C}" type="datetimeFigureOut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30/5/2022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>
                <a:srgbClr val="000000"/>
              </a:buClr>
            </a:pPr>
            <a:fld id="{796E19DA-92E0-4635-8627-DEB5FDE3EBA8}" type="slidenum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7461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4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83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3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876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818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531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jpe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42" Type="http://schemas.microsoft.com/office/2007/relationships/hdphoto" Target="../media/hdphoto15.wdp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4.wav"/><Relationship Id="rId7" Type="http://schemas.openxmlformats.org/officeDocument/2006/relationships/image" Target="../media/image25.svg"/><Relationship Id="rId2" Type="http://schemas.microsoft.com/office/2007/relationships/media" Target="../media/media4.wav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2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0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image" Target="../media/image46.png"/><Relationship Id="rId11" Type="http://schemas.openxmlformats.org/officeDocument/2006/relationships/slide" Target="slide17.xml"/><Relationship Id="rId5" Type="http://schemas.openxmlformats.org/officeDocument/2006/relationships/image" Target="../media/image45.svg"/><Relationship Id="rId10" Type="http://schemas.microsoft.com/office/2007/relationships/hdphoto" Target="../media/hdphoto19.wdp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19.xml"/><Relationship Id="rId18" Type="http://schemas.openxmlformats.org/officeDocument/2006/relationships/image" Target="../media/image59.png"/><Relationship Id="rId26" Type="http://schemas.microsoft.com/office/2007/relationships/hdphoto" Target="../media/hdphoto20.wdp"/><Relationship Id="rId3" Type="http://schemas.openxmlformats.org/officeDocument/2006/relationships/notesSlide" Target="../notesSlides/notesSlide17.xml"/><Relationship Id="rId21" Type="http://schemas.openxmlformats.org/officeDocument/2006/relationships/slide" Target="slide23.xml"/><Relationship Id="rId7" Type="http://schemas.openxmlformats.org/officeDocument/2006/relationships/slide" Target="slide18.xml"/><Relationship Id="rId12" Type="http://schemas.openxmlformats.org/officeDocument/2006/relationships/image" Target="../media/image56.png"/><Relationship Id="rId17" Type="http://schemas.openxmlformats.org/officeDocument/2006/relationships/slide" Target="slide25.xml"/><Relationship Id="rId25" Type="http://schemas.openxmlformats.org/officeDocument/2006/relationships/image" Target="../media/image63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openxmlformats.org/officeDocument/2006/relationships/tags" Target="../tags/tag18.xml"/><Relationship Id="rId6" Type="http://schemas.openxmlformats.org/officeDocument/2006/relationships/image" Target="../media/image53.png"/><Relationship Id="rId11" Type="http://schemas.openxmlformats.org/officeDocument/2006/relationships/slide" Target="slide24.xml"/><Relationship Id="rId24" Type="http://schemas.openxmlformats.org/officeDocument/2006/relationships/image" Target="../media/image62.png"/><Relationship Id="rId5" Type="http://schemas.openxmlformats.org/officeDocument/2006/relationships/image" Target="../media/image52.svg"/><Relationship Id="rId15" Type="http://schemas.openxmlformats.org/officeDocument/2006/relationships/slide" Target="slide22.xml"/><Relationship Id="rId23" Type="http://schemas.openxmlformats.org/officeDocument/2006/relationships/slide" Target="slide26.xml"/><Relationship Id="rId28" Type="http://schemas.openxmlformats.org/officeDocument/2006/relationships/image" Target="../media/image23.png"/><Relationship Id="rId10" Type="http://schemas.openxmlformats.org/officeDocument/2006/relationships/image" Target="../media/image55.png"/><Relationship Id="rId19" Type="http://schemas.openxmlformats.org/officeDocument/2006/relationships/slide" Target="slide20.xml"/><Relationship Id="rId4" Type="http://schemas.openxmlformats.org/officeDocument/2006/relationships/image" Target="../media/image51.png"/><Relationship Id="rId9" Type="http://schemas.openxmlformats.org/officeDocument/2006/relationships/slide" Target="slide21.xml"/><Relationship Id="rId14" Type="http://schemas.openxmlformats.org/officeDocument/2006/relationships/image" Target="../media/image57.png"/><Relationship Id="rId22" Type="http://schemas.openxmlformats.org/officeDocument/2006/relationships/image" Target="../media/image61.png"/><Relationship Id="rId27" Type="http://schemas.openxmlformats.org/officeDocument/2006/relationships/slide" Target="slide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17.xml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4.png"/><Relationship Id="rId12" Type="http://schemas.openxmlformats.org/officeDocument/2006/relationships/image" Target="../media/image68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6" Type="http://schemas.openxmlformats.org/officeDocument/2006/relationships/image" Target="../media/image45.svg"/><Relationship Id="rId11" Type="http://schemas.openxmlformats.org/officeDocument/2006/relationships/image" Target="../media/image67.png"/><Relationship Id="rId5" Type="http://schemas.openxmlformats.org/officeDocument/2006/relationships/image" Target="../media/image44.png"/><Relationship Id="rId10" Type="http://schemas.microsoft.com/office/2007/relationships/hdphoto" Target="../media/hdphoto21.wdp"/><Relationship Id="rId4" Type="http://schemas.openxmlformats.org/officeDocument/2006/relationships/audio" Target="../media/audio1.wav"/><Relationship Id="rId9" Type="http://schemas.openxmlformats.org/officeDocument/2006/relationships/image" Target="../media/image66.png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17.xml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4.png"/><Relationship Id="rId12" Type="http://schemas.openxmlformats.org/officeDocument/2006/relationships/image" Target="../media/image68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45.svg"/><Relationship Id="rId11" Type="http://schemas.openxmlformats.org/officeDocument/2006/relationships/image" Target="../media/image67.png"/><Relationship Id="rId5" Type="http://schemas.openxmlformats.org/officeDocument/2006/relationships/image" Target="../media/image44.png"/><Relationship Id="rId10" Type="http://schemas.microsoft.com/office/2007/relationships/hdphoto" Target="../media/hdphoto21.wdp"/><Relationship Id="rId4" Type="http://schemas.openxmlformats.org/officeDocument/2006/relationships/audio" Target="../media/audio1.wav"/><Relationship Id="rId9" Type="http://schemas.openxmlformats.org/officeDocument/2006/relationships/image" Target="../media/image66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microsoft.com/office/2007/relationships/hdphoto" Target="../media/hdphoto22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6" Type="http://schemas.openxmlformats.org/officeDocument/2006/relationships/image" Target="../media/image45.svg"/><Relationship Id="rId11" Type="http://schemas.openxmlformats.org/officeDocument/2006/relationships/image" Target="../media/image64.png"/><Relationship Id="rId5" Type="http://schemas.openxmlformats.org/officeDocument/2006/relationships/image" Target="../media/image44.png"/><Relationship Id="rId15" Type="http://schemas.openxmlformats.org/officeDocument/2006/relationships/image" Target="../media/image23.png"/><Relationship Id="rId10" Type="http://schemas.openxmlformats.org/officeDocument/2006/relationships/image" Target="../media/image68.svg"/><Relationship Id="rId4" Type="http://schemas.openxmlformats.org/officeDocument/2006/relationships/audio" Target="../media/audio2.wav"/><Relationship Id="rId9" Type="http://schemas.openxmlformats.org/officeDocument/2006/relationships/image" Target="../media/image67.png"/><Relationship Id="rId1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7.xm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45.svg"/><Relationship Id="rId11" Type="http://schemas.openxmlformats.org/officeDocument/2006/relationships/image" Target="../media/image64.png"/><Relationship Id="rId5" Type="http://schemas.openxmlformats.org/officeDocument/2006/relationships/image" Target="../media/image44.png"/><Relationship Id="rId10" Type="http://schemas.openxmlformats.org/officeDocument/2006/relationships/image" Target="../media/image68.svg"/><Relationship Id="rId4" Type="http://schemas.openxmlformats.org/officeDocument/2006/relationships/audio" Target="../media/audio2.wav"/><Relationship Id="rId9" Type="http://schemas.openxmlformats.org/officeDocument/2006/relationships/image" Target="../media/image67.png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slide" Target="slide17.xm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4.png"/><Relationship Id="rId12" Type="http://schemas.openxmlformats.org/officeDocument/2006/relationships/image" Target="../media/image68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.xml"/><Relationship Id="rId6" Type="http://schemas.openxmlformats.org/officeDocument/2006/relationships/image" Target="../media/image45.svg"/><Relationship Id="rId11" Type="http://schemas.openxmlformats.org/officeDocument/2006/relationships/image" Target="../media/image67.png"/><Relationship Id="rId5" Type="http://schemas.openxmlformats.org/officeDocument/2006/relationships/image" Target="../media/image44.png"/><Relationship Id="rId10" Type="http://schemas.microsoft.com/office/2007/relationships/hdphoto" Target="../media/hdphoto21.wdp"/><Relationship Id="rId4" Type="http://schemas.openxmlformats.org/officeDocument/2006/relationships/audio" Target="../media/audio1.wav"/><Relationship Id="rId9" Type="http://schemas.openxmlformats.org/officeDocument/2006/relationships/image" Target="../media/image66.pn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17.xml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4.png"/><Relationship Id="rId12" Type="http://schemas.openxmlformats.org/officeDocument/2006/relationships/image" Target="../media/image68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Relationship Id="rId6" Type="http://schemas.openxmlformats.org/officeDocument/2006/relationships/image" Target="../media/image45.svg"/><Relationship Id="rId11" Type="http://schemas.openxmlformats.org/officeDocument/2006/relationships/image" Target="../media/image67.png"/><Relationship Id="rId5" Type="http://schemas.openxmlformats.org/officeDocument/2006/relationships/image" Target="../media/image44.png"/><Relationship Id="rId10" Type="http://schemas.microsoft.com/office/2007/relationships/hdphoto" Target="../media/hdphoto21.wdp"/><Relationship Id="rId4" Type="http://schemas.openxmlformats.org/officeDocument/2006/relationships/audio" Target="../media/audio1.wav"/><Relationship Id="rId9" Type="http://schemas.openxmlformats.org/officeDocument/2006/relationships/image" Target="../media/image66.png"/><Relationship Id="rId1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17.xml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4.png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.xml"/><Relationship Id="rId6" Type="http://schemas.openxmlformats.org/officeDocument/2006/relationships/image" Target="../media/image45.svg"/><Relationship Id="rId11" Type="http://schemas.openxmlformats.org/officeDocument/2006/relationships/image" Target="../media/image68.svg"/><Relationship Id="rId5" Type="http://schemas.openxmlformats.org/officeDocument/2006/relationships/image" Target="../media/image44.png"/><Relationship Id="rId10" Type="http://schemas.openxmlformats.org/officeDocument/2006/relationships/image" Target="../media/image67.png"/><Relationship Id="rId4" Type="http://schemas.openxmlformats.org/officeDocument/2006/relationships/audio" Target="../media/audio1.wav"/><Relationship Id="rId9" Type="http://schemas.microsoft.com/office/2007/relationships/hdphoto" Target="../media/hdphoto21.wdp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slide" Target="slide17.xml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4.png"/><Relationship Id="rId12" Type="http://schemas.openxmlformats.org/officeDocument/2006/relationships/image" Target="../media/image68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6.xml"/><Relationship Id="rId6" Type="http://schemas.openxmlformats.org/officeDocument/2006/relationships/image" Target="../media/image45.svg"/><Relationship Id="rId11" Type="http://schemas.openxmlformats.org/officeDocument/2006/relationships/image" Target="../media/image67.png"/><Relationship Id="rId5" Type="http://schemas.openxmlformats.org/officeDocument/2006/relationships/image" Target="../media/image44.png"/><Relationship Id="rId10" Type="http://schemas.microsoft.com/office/2007/relationships/hdphoto" Target="../media/hdphoto21.wdp"/><Relationship Id="rId4" Type="http://schemas.openxmlformats.org/officeDocument/2006/relationships/audio" Target="../media/audio1.wav"/><Relationship Id="rId9" Type="http://schemas.openxmlformats.org/officeDocument/2006/relationships/image" Target="../media/image66.png"/><Relationship Id="rId1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17.xml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4.png"/><Relationship Id="rId12" Type="http://schemas.openxmlformats.org/officeDocument/2006/relationships/image" Target="../media/image68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7.xml"/><Relationship Id="rId6" Type="http://schemas.openxmlformats.org/officeDocument/2006/relationships/image" Target="../media/image45.svg"/><Relationship Id="rId11" Type="http://schemas.openxmlformats.org/officeDocument/2006/relationships/image" Target="../media/image67.png"/><Relationship Id="rId5" Type="http://schemas.openxmlformats.org/officeDocument/2006/relationships/image" Target="../media/image44.png"/><Relationship Id="rId10" Type="http://schemas.microsoft.com/office/2007/relationships/hdphoto" Target="../media/hdphoto21.wdp"/><Relationship Id="rId4" Type="http://schemas.openxmlformats.org/officeDocument/2006/relationships/audio" Target="../media/audio1.wav"/><Relationship Id="rId9" Type="http://schemas.openxmlformats.org/officeDocument/2006/relationships/image" Target="../media/image66.png"/><Relationship Id="rId1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7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7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30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31.xml"/><Relationship Id="rId6" Type="http://schemas.openxmlformats.org/officeDocument/2006/relationships/image" Target="../media/image79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32.xml"/><Relationship Id="rId6" Type="http://schemas.openxmlformats.org/officeDocument/2006/relationships/image" Target="../media/image80.png"/><Relationship Id="rId5" Type="http://schemas.openxmlformats.org/officeDocument/2006/relationships/image" Target="../media/image79.emf"/><Relationship Id="rId4" Type="http://schemas.openxmlformats.org/officeDocument/2006/relationships/image" Target="../media/image77.png"/><Relationship Id="rId9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33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84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8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36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3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3.wav"/><Relationship Id="rId7" Type="http://schemas.openxmlformats.org/officeDocument/2006/relationships/image" Target="../media/image25.svg"/><Relationship Id="rId12" Type="http://schemas.openxmlformats.org/officeDocument/2006/relationships/image" Target="../media/image23.png"/><Relationship Id="rId2" Type="http://schemas.microsoft.com/office/2007/relationships/media" Target="../media/media3.wav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11" Type="http://schemas.microsoft.com/office/2007/relationships/hdphoto" Target="../media/hdphoto16.wdp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8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9.xml"/><Relationship Id="rId6" Type="http://schemas.openxmlformats.org/officeDocument/2006/relationships/image" Target="../media/image32.jpeg"/><Relationship Id="rId5" Type="http://schemas.microsoft.com/office/2007/relationships/hdphoto" Target="../media/hdphoto17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589001" y="2787774"/>
            <a:ext cx="631071" cy="157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31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6 L -0.0625 0.000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9" y="571220"/>
            <a:ext cx="8249802" cy="4160770"/>
          </a:xfrm>
          <a:prstGeom prst="rect">
            <a:avLst/>
          </a:prstGeom>
        </p:spPr>
      </p:pic>
      <p:pic>
        <p:nvPicPr>
          <p:cNvPr id="5" name="1.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83968" y="427204"/>
            <a:ext cx="288032" cy="288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6136" y="1306593"/>
            <a:ext cx="611448" cy="401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6136" y="1779662"/>
            <a:ext cx="611448" cy="401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6136" y="2250544"/>
            <a:ext cx="611448" cy="4010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13528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" name="Google Shape;2869;p63"/>
          <p:cNvSpPr/>
          <p:nvPr/>
        </p:nvSpPr>
        <p:spPr>
          <a:xfrm rot="-9694122">
            <a:off x="4874172" y="-694506"/>
            <a:ext cx="3280505" cy="2063320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0" name="Google Shape;2870;p63"/>
          <p:cNvSpPr/>
          <p:nvPr/>
        </p:nvSpPr>
        <p:spPr>
          <a:xfrm rot="3454444">
            <a:off x="5768178" y="3064832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71" name="Google Shape;2871;p63"/>
          <p:cNvGrpSpPr/>
          <p:nvPr/>
        </p:nvGrpSpPr>
        <p:grpSpPr>
          <a:xfrm>
            <a:off x="4670090" y="3695966"/>
            <a:ext cx="615334" cy="1251425"/>
            <a:chOff x="266115" y="-20184"/>
            <a:chExt cx="615334" cy="1251425"/>
          </a:xfrm>
        </p:grpSpPr>
        <p:sp>
          <p:nvSpPr>
            <p:cNvPr id="2872" name="Google Shape;2872;p63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3" name="Google Shape;2873;p63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4" name="Google Shape;2874;p63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75" name="Google Shape;2875;p63"/>
          <p:cNvSpPr/>
          <p:nvPr/>
        </p:nvSpPr>
        <p:spPr>
          <a:xfrm rot="4763003">
            <a:off x="7344868" y="1688895"/>
            <a:ext cx="2562257" cy="1302296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6" name="Google Shape;2876;p63"/>
          <p:cNvSpPr/>
          <p:nvPr/>
        </p:nvSpPr>
        <p:spPr>
          <a:xfrm rot="1488306">
            <a:off x="7851107" y="-696204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77" name="Google Shape;2877;p63"/>
          <p:cNvGrpSpPr/>
          <p:nvPr/>
        </p:nvGrpSpPr>
        <p:grpSpPr>
          <a:xfrm>
            <a:off x="8290778" y="4457725"/>
            <a:ext cx="541486" cy="361801"/>
            <a:chOff x="7366666" y="4340825"/>
            <a:chExt cx="541486" cy="361801"/>
          </a:xfrm>
        </p:grpSpPr>
        <p:sp>
          <p:nvSpPr>
            <p:cNvPr id="2878" name="Google Shape;2878;p63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63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63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63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63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63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63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63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63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63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63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89" name="Google Shape;2889;p63"/>
          <p:cNvSpPr/>
          <p:nvPr/>
        </p:nvSpPr>
        <p:spPr>
          <a:xfrm>
            <a:off x="4819363" y="722260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2421318" y="1944847"/>
            <a:ext cx="4631870" cy="13003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Practice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337" y="2591549"/>
            <a:ext cx="1909043" cy="229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" name="Google Shape;1428;p37"/>
          <p:cNvGrpSpPr/>
          <p:nvPr/>
        </p:nvGrpSpPr>
        <p:grpSpPr>
          <a:xfrm>
            <a:off x="649898" y="608672"/>
            <a:ext cx="1473830" cy="1986352"/>
            <a:chOff x="935712" y="3255323"/>
            <a:chExt cx="927525" cy="1294200"/>
          </a:xfrm>
        </p:grpSpPr>
        <p:sp>
          <p:nvSpPr>
            <p:cNvPr id="63" name="Google Shape;1429;p37"/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430;p37"/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431;p37"/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432;p37"/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433;p37"/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434;p37"/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435;p37"/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1436;p37"/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1437;p37"/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438;p37"/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1439;p37"/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1440;p37"/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1441;p37"/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1442;p37"/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443;p37"/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444;p37"/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445;p37"/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446;p37"/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447;p37"/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448;p37"/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449;p37"/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450;p37"/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451;p37"/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452;p37"/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1453;p37"/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1454;p37"/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455;p37"/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456;p37"/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457;p37"/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458;p37"/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459;p37"/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rgbClr val="383838"/>
            </a:solidFill>
            <a:ln w="25700" cap="rnd" cmpd="sng">
              <a:solidFill>
                <a:srgbClr val="383838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460;p37"/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081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9" b="15835"/>
          <a:stretch/>
        </p:blipFill>
        <p:spPr>
          <a:xfrm>
            <a:off x="252196" y="1281814"/>
            <a:ext cx="8604448" cy="3012371"/>
          </a:xfrm>
          <a:prstGeom prst="rect">
            <a:avLst/>
          </a:prstGeom>
        </p:spPr>
      </p:pic>
      <p:grpSp>
        <p:nvGrpSpPr>
          <p:cNvPr id="5" name="Google Shape;1798;p42"/>
          <p:cNvGrpSpPr/>
          <p:nvPr/>
        </p:nvGrpSpPr>
        <p:grpSpPr>
          <a:xfrm>
            <a:off x="4339314" y="1170624"/>
            <a:ext cx="1200375" cy="398708"/>
            <a:chOff x="1399239" y="686258"/>
            <a:chExt cx="1423661" cy="350231"/>
          </a:xfrm>
        </p:grpSpPr>
        <p:sp>
          <p:nvSpPr>
            <p:cNvPr id="6" name="Google Shape;1799;p42"/>
            <p:cNvSpPr/>
            <p:nvPr/>
          </p:nvSpPr>
          <p:spPr>
            <a:xfrm rot="10800000">
              <a:off x="1399239" y="686258"/>
              <a:ext cx="1423661" cy="350231"/>
            </a:xfrm>
            <a:custGeom>
              <a:avLst/>
              <a:gdLst/>
              <a:ahLst/>
              <a:cxnLst/>
              <a:rect l="l" t="t" r="r" b="b"/>
              <a:pathLst>
                <a:path w="270658" h="38392" extrusionOk="0">
                  <a:moveTo>
                    <a:pt x="1498" y="0"/>
                  </a:moveTo>
                  <a:lnTo>
                    <a:pt x="10721" y="12698"/>
                  </a:lnTo>
                  <a:lnTo>
                    <a:pt x="5990" y="15692"/>
                  </a:lnTo>
                  <a:lnTo>
                    <a:pt x="11500" y="20424"/>
                  </a:lnTo>
                  <a:lnTo>
                    <a:pt x="1" y="24916"/>
                  </a:lnTo>
                  <a:lnTo>
                    <a:pt x="8984" y="31444"/>
                  </a:lnTo>
                  <a:lnTo>
                    <a:pt x="1" y="38392"/>
                  </a:lnTo>
                  <a:lnTo>
                    <a:pt x="270657" y="38392"/>
                  </a:lnTo>
                  <a:lnTo>
                    <a:pt x="258918" y="34199"/>
                  </a:lnTo>
                  <a:lnTo>
                    <a:pt x="268921" y="29947"/>
                  </a:lnTo>
                  <a:lnTo>
                    <a:pt x="257421" y="25215"/>
                  </a:lnTo>
                  <a:lnTo>
                    <a:pt x="268921" y="19465"/>
                  </a:lnTo>
                  <a:lnTo>
                    <a:pt x="258679" y="12458"/>
                  </a:lnTo>
                  <a:lnTo>
                    <a:pt x="268921" y="0"/>
                  </a:ln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1800;p42"/>
            <p:cNvSpPr/>
            <p:nvPr/>
          </p:nvSpPr>
          <p:spPr>
            <a:xfrm rot="10800000">
              <a:off x="1716011" y="781622"/>
              <a:ext cx="169086" cy="173651"/>
            </a:xfrm>
            <a:custGeom>
              <a:avLst/>
              <a:gdLst/>
              <a:ahLst/>
              <a:cxnLst/>
              <a:rect l="l" t="t" r="r" b="b"/>
              <a:pathLst>
                <a:path w="21083" h="21659" extrusionOk="0">
                  <a:moveTo>
                    <a:pt x="18507" y="1"/>
                  </a:moveTo>
                  <a:lnTo>
                    <a:pt x="5031" y="7427"/>
                  </a:lnTo>
                  <a:lnTo>
                    <a:pt x="3833" y="8086"/>
                  </a:lnTo>
                  <a:lnTo>
                    <a:pt x="0" y="10122"/>
                  </a:lnTo>
                  <a:cubicBezTo>
                    <a:pt x="3331" y="19754"/>
                    <a:pt x="10340" y="21658"/>
                    <a:pt x="15362" y="21658"/>
                  </a:cubicBezTo>
                  <a:cubicBezTo>
                    <a:pt x="18647" y="21658"/>
                    <a:pt x="21083" y="20843"/>
                    <a:pt x="21083" y="20843"/>
                  </a:cubicBezTo>
                  <a:lnTo>
                    <a:pt x="20544" y="16771"/>
                  </a:lnTo>
                  <a:lnTo>
                    <a:pt x="20424" y="15453"/>
                  </a:lnTo>
                  <a:lnTo>
                    <a:pt x="18507" y="1"/>
                  </a:ln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1801;p42"/>
            <p:cNvSpPr/>
            <p:nvPr/>
          </p:nvSpPr>
          <p:spPr>
            <a:xfrm rot="10800000">
              <a:off x="1720344" y="818671"/>
              <a:ext cx="134022" cy="136602"/>
            </a:xfrm>
            <a:custGeom>
              <a:avLst/>
              <a:gdLst/>
              <a:ahLst/>
              <a:cxnLst/>
              <a:rect l="l" t="t" r="r" b="b"/>
              <a:pathLst>
                <a:path w="16711" h="17038" extrusionOk="0">
                  <a:moveTo>
                    <a:pt x="14674" y="1"/>
                  </a:moveTo>
                  <a:lnTo>
                    <a:pt x="0" y="8086"/>
                  </a:lnTo>
                  <a:cubicBezTo>
                    <a:pt x="3269" y="15511"/>
                    <a:pt x="9196" y="17038"/>
                    <a:pt x="13522" y="17038"/>
                  </a:cubicBezTo>
                  <a:cubicBezTo>
                    <a:pt x="14745" y="17038"/>
                    <a:pt x="15840" y="16916"/>
                    <a:pt x="16711" y="16771"/>
                  </a:cubicBezTo>
                  <a:lnTo>
                    <a:pt x="14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1802;p42"/>
            <p:cNvSpPr/>
            <p:nvPr/>
          </p:nvSpPr>
          <p:spPr>
            <a:xfrm rot="10800000">
              <a:off x="1721309" y="829992"/>
              <a:ext cx="123452" cy="125281"/>
            </a:xfrm>
            <a:custGeom>
              <a:avLst/>
              <a:gdLst/>
              <a:ahLst/>
              <a:cxnLst/>
              <a:rect l="l" t="t" r="r" b="b"/>
              <a:pathLst>
                <a:path w="15393" h="15626" extrusionOk="0">
                  <a:moveTo>
                    <a:pt x="13476" y="1"/>
                  </a:moveTo>
                  <a:lnTo>
                    <a:pt x="0" y="7427"/>
                  </a:lnTo>
                  <a:cubicBezTo>
                    <a:pt x="3172" y="14211"/>
                    <a:pt x="8730" y="15626"/>
                    <a:pt x="12851" y="15626"/>
                  </a:cubicBezTo>
                  <a:cubicBezTo>
                    <a:pt x="13787" y="15626"/>
                    <a:pt x="14650" y="15553"/>
                    <a:pt x="15393" y="15453"/>
                  </a:cubicBezTo>
                  <a:lnTo>
                    <a:pt x="13476" y="1"/>
                  </a:ln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1803;p42"/>
            <p:cNvSpPr/>
            <p:nvPr/>
          </p:nvSpPr>
          <p:spPr>
            <a:xfrm rot="10800000">
              <a:off x="1800530" y="882974"/>
              <a:ext cx="20916" cy="14856"/>
            </a:xfrm>
            <a:custGeom>
              <a:avLst/>
              <a:gdLst/>
              <a:ahLst/>
              <a:cxnLst/>
              <a:rect l="l" t="t" r="r" b="b"/>
              <a:pathLst>
                <a:path w="2608" h="1853" extrusionOk="0">
                  <a:moveTo>
                    <a:pt x="1814" y="1"/>
                  </a:moveTo>
                  <a:cubicBezTo>
                    <a:pt x="1128" y="1"/>
                    <a:pt x="1" y="1595"/>
                    <a:pt x="506" y="1819"/>
                  </a:cubicBezTo>
                  <a:cubicBezTo>
                    <a:pt x="552" y="1842"/>
                    <a:pt x="603" y="1853"/>
                    <a:pt x="659" y="1853"/>
                  </a:cubicBezTo>
                  <a:cubicBezTo>
                    <a:pt x="1330" y="1853"/>
                    <a:pt x="2607" y="299"/>
                    <a:pt x="1944" y="23"/>
                  </a:cubicBezTo>
                  <a:cubicBezTo>
                    <a:pt x="1903" y="8"/>
                    <a:pt x="1859" y="1"/>
                    <a:pt x="181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1804;p42"/>
            <p:cNvSpPr/>
            <p:nvPr/>
          </p:nvSpPr>
          <p:spPr>
            <a:xfrm rot="10800000">
              <a:off x="1773448" y="856741"/>
              <a:ext cx="19304" cy="16460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56" y="0"/>
                  </a:moveTo>
                  <a:cubicBezTo>
                    <a:pt x="943" y="0"/>
                    <a:pt x="0" y="1925"/>
                    <a:pt x="641" y="2042"/>
                  </a:cubicBezTo>
                  <a:cubicBezTo>
                    <a:pt x="666" y="2049"/>
                    <a:pt x="692" y="2053"/>
                    <a:pt x="719" y="2053"/>
                  </a:cubicBezTo>
                  <a:cubicBezTo>
                    <a:pt x="1337" y="2053"/>
                    <a:pt x="2407" y="177"/>
                    <a:pt x="1719" y="5"/>
                  </a:cubicBezTo>
                  <a:cubicBezTo>
                    <a:pt x="1698" y="2"/>
                    <a:pt x="1677" y="0"/>
                    <a:pt x="165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1805;p42"/>
            <p:cNvSpPr/>
            <p:nvPr/>
          </p:nvSpPr>
          <p:spPr>
            <a:xfrm rot="10800000">
              <a:off x="1767218" y="898038"/>
              <a:ext cx="19304" cy="16460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9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1806;p42"/>
            <p:cNvSpPr/>
            <p:nvPr/>
          </p:nvSpPr>
          <p:spPr>
            <a:xfrm rot="10800000">
              <a:off x="1744176" y="916277"/>
              <a:ext cx="19296" cy="16468"/>
            </a:xfrm>
            <a:custGeom>
              <a:avLst/>
              <a:gdLst/>
              <a:ahLst/>
              <a:cxnLst/>
              <a:rect l="l" t="t" r="r" b="b"/>
              <a:pathLst>
                <a:path w="2406" h="2054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8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807;p42"/>
            <p:cNvSpPr/>
            <p:nvPr/>
          </p:nvSpPr>
          <p:spPr>
            <a:xfrm rot="10800000">
              <a:off x="1743096" y="839056"/>
              <a:ext cx="12792" cy="18777"/>
            </a:xfrm>
            <a:custGeom>
              <a:avLst/>
              <a:gdLst/>
              <a:ahLst/>
              <a:cxnLst/>
              <a:rect l="l" t="t" r="r" b="b"/>
              <a:pathLst>
                <a:path w="1595" h="2342" extrusionOk="0">
                  <a:moveTo>
                    <a:pt x="890" y="0"/>
                  </a:moveTo>
                  <a:cubicBezTo>
                    <a:pt x="872" y="0"/>
                    <a:pt x="853" y="2"/>
                    <a:pt x="834" y="5"/>
                  </a:cubicBezTo>
                  <a:cubicBezTo>
                    <a:pt x="184" y="123"/>
                    <a:pt x="0" y="2342"/>
                    <a:pt x="571" y="2342"/>
                  </a:cubicBezTo>
                  <a:cubicBezTo>
                    <a:pt x="579" y="2342"/>
                    <a:pt x="587" y="2341"/>
                    <a:pt x="594" y="2341"/>
                  </a:cubicBezTo>
                  <a:cubicBezTo>
                    <a:pt x="1237" y="2224"/>
                    <a:pt x="1594" y="0"/>
                    <a:pt x="89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1808;p42"/>
            <p:cNvSpPr/>
            <p:nvPr/>
          </p:nvSpPr>
          <p:spPr>
            <a:xfrm rot="10800000">
              <a:off x="1747753" y="881314"/>
              <a:ext cx="16337" cy="17783"/>
            </a:xfrm>
            <a:custGeom>
              <a:avLst/>
              <a:gdLst/>
              <a:ahLst/>
              <a:cxnLst/>
              <a:rect l="l" t="t" r="r" b="b"/>
              <a:pathLst>
                <a:path w="2037" h="2218" extrusionOk="0">
                  <a:moveTo>
                    <a:pt x="1258" y="1"/>
                  </a:moveTo>
                  <a:cubicBezTo>
                    <a:pt x="539" y="1"/>
                    <a:pt x="0" y="2217"/>
                    <a:pt x="659" y="2217"/>
                  </a:cubicBezTo>
                  <a:cubicBezTo>
                    <a:pt x="1258" y="2217"/>
                    <a:pt x="2037" y="1"/>
                    <a:pt x="1258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809;p42"/>
            <p:cNvSpPr/>
            <p:nvPr/>
          </p:nvSpPr>
          <p:spPr>
            <a:xfrm rot="10800000">
              <a:off x="1495289" y="854249"/>
              <a:ext cx="166206" cy="174693"/>
            </a:xfrm>
            <a:custGeom>
              <a:avLst/>
              <a:gdLst/>
              <a:ahLst/>
              <a:cxnLst/>
              <a:rect l="l" t="t" r="r" b="b"/>
              <a:pathLst>
                <a:path w="20724" h="21789" extrusionOk="0">
                  <a:moveTo>
                    <a:pt x="2217" y="0"/>
                  </a:moveTo>
                  <a:lnTo>
                    <a:pt x="599" y="15333"/>
                  </a:lnTo>
                  <a:lnTo>
                    <a:pt x="420" y="16710"/>
                  </a:lnTo>
                  <a:lnTo>
                    <a:pt x="0" y="20963"/>
                  </a:lnTo>
                  <a:cubicBezTo>
                    <a:pt x="2042" y="21537"/>
                    <a:pt x="3898" y="21788"/>
                    <a:pt x="5584" y="21788"/>
                  </a:cubicBezTo>
                  <a:cubicBezTo>
                    <a:pt x="17248" y="21788"/>
                    <a:pt x="20724" y="9763"/>
                    <a:pt x="20724" y="9763"/>
                  </a:cubicBezTo>
                  <a:lnTo>
                    <a:pt x="17130" y="7906"/>
                  </a:lnTo>
                  <a:lnTo>
                    <a:pt x="15932" y="7247"/>
                  </a:lnTo>
                  <a:lnTo>
                    <a:pt x="2217" y="0"/>
                  </a:ln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810;p42"/>
            <p:cNvSpPr/>
            <p:nvPr/>
          </p:nvSpPr>
          <p:spPr>
            <a:xfrm rot="10800000">
              <a:off x="1524114" y="892389"/>
              <a:ext cx="134022" cy="136554"/>
            </a:xfrm>
            <a:custGeom>
              <a:avLst/>
              <a:gdLst/>
              <a:ahLst/>
              <a:cxnLst/>
              <a:rect l="l" t="t" r="r" b="b"/>
              <a:pathLst>
                <a:path w="16711" h="17032" extrusionOk="0">
                  <a:moveTo>
                    <a:pt x="1798" y="0"/>
                  </a:moveTo>
                  <a:lnTo>
                    <a:pt x="1" y="16710"/>
                  </a:lnTo>
                  <a:cubicBezTo>
                    <a:pt x="1180" y="16931"/>
                    <a:pt x="2287" y="17032"/>
                    <a:pt x="3324" y="17032"/>
                  </a:cubicBezTo>
                  <a:cubicBezTo>
                    <a:pt x="11293" y="17032"/>
                    <a:pt x="15174" y="11086"/>
                    <a:pt x="16711" y="7906"/>
                  </a:cubicBezTo>
                  <a:lnTo>
                    <a:pt x="17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811;p42"/>
            <p:cNvSpPr/>
            <p:nvPr/>
          </p:nvSpPr>
          <p:spPr>
            <a:xfrm rot="10800000">
              <a:off x="1533714" y="904118"/>
              <a:ext cx="122979" cy="124824"/>
            </a:xfrm>
            <a:custGeom>
              <a:avLst/>
              <a:gdLst/>
              <a:ahLst/>
              <a:cxnLst/>
              <a:rect l="l" t="t" r="r" b="b"/>
              <a:pathLst>
                <a:path w="15334" h="15569" extrusionOk="0">
                  <a:moveTo>
                    <a:pt x="1618" y="0"/>
                  </a:moveTo>
                  <a:lnTo>
                    <a:pt x="0" y="15333"/>
                  </a:lnTo>
                  <a:cubicBezTo>
                    <a:pt x="974" y="15494"/>
                    <a:pt x="1895" y="15568"/>
                    <a:pt x="2765" y="15568"/>
                  </a:cubicBezTo>
                  <a:cubicBezTo>
                    <a:pt x="9980" y="15568"/>
                    <a:pt x="13730" y="10454"/>
                    <a:pt x="15333" y="7247"/>
                  </a:cubicBezTo>
                  <a:lnTo>
                    <a:pt x="1618" y="0"/>
                  </a:ln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812;p42"/>
            <p:cNvSpPr/>
            <p:nvPr/>
          </p:nvSpPr>
          <p:spPr>
            <a:xfrm rot="10800000">
              <a:off x="1626792" y="921151"/>
              <a:ext cx="13746" cy="18416"/>
            </a:xfrm>
            <a:custGeom>
              <a:avLst/>
              <a:gdLst/>
              <a:ahLst/>
              <a:cxnLst/>
              <a:rect l="l" t="t" r="r" b="b"/>
              <a:pathLst>
                <a:path w="1714" h="2297" extrusionOk="0">
                  <a:moveTo>
                    <a:pt x="711" y="1"/>
                  </a:moveTo>
                  <a:cubicBezTo>
                    <a:pt x="661" y="1"/>
                    <a:pt x="611" y="17"/>
                    <a:pt x="561" y="52"/>
                  </a:cubicBezTo>
                  <a:cubicBezTo>
                    <a:pt x="1" y="388"/>
                    <a:pt x="593" y="2297"/>
                    <a:pt x="1113" y="2297"/>
                  </a:cubicBezTo>
                  <a:cubicBezTo>
                    <a:pt x="1149" y="2297"/>
                    <a:pt x="1185" y="2288"/>
                    <a:pt x="1220" y="2268"/>
                  </a:cubicBezTo>
                  <a:cubicBezTo>
                    <a:pt x="1714" y="1939"/>
                    <a:pt x="1252" y="1"/>
                    <a:pt x="711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813;p42"/>
            <p:cNvSpPr/>
            <p:nvPr/>
          </p:nvSpPr>
          <p:spPr>
            <a:xfrm rot="10800000">
              <a:off x="1588917" y="930515"/>
              <a:ext cx="15551" cy="17486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3" y="2180"/>
                    <a:pt x="1362" y="2180"/>
                  </a:cubicBezTo>
                  <a:cubicBezTo>
                    <a:pt x="1416" y="2180"/>
                    <a:pt x="1467" y="2162"/>
                    <a:pt x="1512" y="2122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814;p42"/>
            <p:cNvSpPr/>
            <p:nvPr/>
          </p:nvSpPr>
          <p:spPr>
            <a:xfrm rot="10800000">
              <a:off x="1619166" y="958848"/>
              <a:ext cx="15992" cy="17486"/>
            </a:xfrm>
            <a:custGeom>
              <a:avLst/>
              <a:gdLst/>
              <a:ahLst/>
              <a:cxnLst/>
              <a:rect l="l" t="t" r="r" b="b"/>
              <a:pathLst>
                <a:path w="1994" h="2181" extrusionOk="0">
                  <a:moveTo>
                    <a:pt x="681" y="0"/>
                  </a:moveTo>
                  <a:cubicBezTo>
                    <a:pt x="613" y="0"/>
                    <a:pt x="548" y="27"/>
                    <a:pt x="489" y="86"/>
                  </a:cubicBezTo>
                  <a:cubicBezTo>
                    <a:pt x="1" y="520"/>
                    <a:pt x="887" y="2181"/>
                    <a:pt x="1415" y="2181"/>
                  </a:cubicBezTo>
                  <a:cubicBezTo>
                    <a:pt x="1470" y="2181"/>
                    <a:pt x="1521" y="2162"/>
                    <a:pt x="1567" y="2123"/>
                  </a:cubicBezTo>
                  <a:cubicBezTo>
                    <a:pt x="1993" y="1750"/>
                    <a:pt x="1234" y="0"/>
                    <a:pt x="68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815;p42"/>
            <p:cNvSpPr/>
            <p:nvPr/>
          </p:nvSpPr>
          <p:spPr>
            <a:xfrm rot="10800000">
              <a:off x="1621091" y="988135"/>
              <a:ext cx="15551" cy="17494"/>
            </a:xfrm>
            <a:custGeom>
              <a:avLst/>
              <a:gdLst/>
              <a:ahLst/>
              <a:cxnLst/>
              <a:rect l="l" t="t" r="r" b="b"/>
              <a:pathLst>
                <a:path w="1939" h="2182" extrusionOk="0">
                  <a:moveTo>
                    <a:pt x="642" y="1"/>
                  </a:moveTo>
                  <a:cubicBezTo>
                    <a:pt x="570" y="1"/>
                    <a:pt x="500" y="28"/>
                    <a:pt x="434" y="87"/>
                  </a:cubicBezTo>
                  <a:cubicBezTo>
                    <a:pt x="0" y="521"/>
                    <a:pt x="843" y="2181"/>
                    <a:pt x="1362" y="2181"/>
                  </a:cubicBezTo>
                  <a:cubicBezTo>
                    <a:pt x="1416" y="2181"/>
                    <a:pt x="1467" y="2163"/>
                    <a:pt x="1512" y="2123"/>
                  </a:cubicBezTo>
                  <a:cubicBezTo>
                    <a:pt x="1939" y="1750"/>
                    <a:pt x="1226" y="1"/>
                    <a:pt x="64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816;p42"/>
            <p:cNvSpPr/>
            <p:nvPr/>
          </p:nvSpPr>
          <p:spPr>
            <a:xfrm rot="10800000">
              <a:off x="1554826" y="950005"/>
              <a:ext cx="17917" cy="14608"/>
            </a:xfrm>
            <a:custGeom>
              <a:avLst/>
              <a:gdLst/>
              <a:ahLst/>
              <a:cxnLst/>
              <a:rect l="l" t="t" r="r" b="b"/>
              <a:pathLst>
                <a:path w="2234" h="1822" extrusionOk="0">
                  <a:moveTo>
                    <a:pt x="523" y="1"/>
                  </a:moveTo>
                  <a:cubicBezTo>
                    <a:pt x="400" y="1"/>
                    <a:pt x="303" y="55"/>
                    <a:pt x="250" y="182"/>
                  </a:cubicBezTo>
                  <a:cubicBezTo>
                    <a:pt x="1" y="731"/>
                    <a:pt x="1167" y="1822"/>
                    <a:pt x="1735" y="1822"/>
                  </a:cubicBezTo>
                  <a:cubicBezTo>
                    <a:pt x="1848" y="1822"/>
                    <a:pt x="1937" y="1778"/>
                    <a:pt x="1987" y="1679"/>
                  </a:cubicBezTo>
                  <a:cubicBezTo>
                    <a:pt x="2234" y="1185"/>
                    <a:pt x="1098" y="1"/>
                    <a:pt x="52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817;p42"/>
            <p:cNvSpPr/>
            <p:nvPr/>
          </p:nvSpPr>
          <p:spPr>
            <a:xfrm rot="10800000">
              <a:off x="1593711" y="967755"/>
              <a:ext cx="17010" cy="16187"/>
            </a:xfrm>
            <a:custGeom>
              <a:avLst/>
              <a:gdLst/>
              <a:ahLst/>
              <a:cxnLst/>
              <a:rect l="l" t="t" r="r" b="b"/>
              <a:pathLst>
                <a:path w="2121" h="2019" extrusionOk="0">
                  <a:moveTo>
                    <a:pt x="570" y="1"/>
                  </a:moveTo>
                  <a:cubicBezTo>
                    <a:pt x="472" y="1"/>
                    <a:pt x="385" y="42"/>
                    <a:pt x="316" y="137"/>
                  </a:cubicBezTo>
                  <a:cubicBezTo>
                    <a:pt x="0" y="663"/>
                    <a:pt x="1115" y="2019"/>
                    <a:pt x="1635" y="2019"/>
                  </a:cubicBezTo>
                  <a:cubicBezTo>
                    <a:pt x="1708" y="2019"/>
                    <a:pt x="1769" y="1992"/>
                    <a:pt x="1813" y="1934"/>
                  </a:cubicBezTo>
                  <a:cubicBezTo>
                    <a:pt x="2121" y="1472"/>
                    <a:pt x="1155" y="1"/>
                    <a:pt x="570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818;p42"/>
            <p:cNvSpPr/>
            <p:nvPr/>
          </p:nvSpPr>
          <p:spPr>
            <a:xfrm rot="10800000">
              <a:off x="1433182" y="702243"/>
              <a:ext cx="209434" cy="177227"/>
            </a:xfrm>
            <a:custGeom>
              <a:avLst/>
              <a:gdLst/>
              <a:ahLst/>
              <a:cxnLst/>
              <a:rect l="l" t="t" r="r" b="b"/>
              <a:pathLst>
                <a:path w="2611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1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819;p42"/>
            <p:cNvSpPr/>
            <p:nvPr/>
          </p:nvSpPr>
          <p:spPr>
            <a:xfrm rot="10800000">
              <a:off x="1459122" y="722447"/>
              <a:ext cx="172935" cy="145975"/>
            </a:xfrm>
            <a:custGeom>
              <a:avLst/>
              <a:gdLst/>
              <a:ahLst/>
              <a:cxnLst/>
              <a:rect l="l" t="t" r="r" b="b"/>
              <a:pathLst>
                <a:path w="21563" h="18207" extrusionOk="0">
                  <a:moveTo>
                    <a:pt x="12039" y="1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03" y="18206"/>
                  </a:cubicBezTo>
                  <a:cubicBezTo>
                    <a:pt x="11252" y="18206"/>
                    <a:pt x="13628" y="17295"/>
                    <a:pt x="15753" y="14614"/>
                  </a:cubicBezTo>
                  <a:cubicBezTo>
                    <a:pt x="21562" y="7307"/>
                    <a:pt x="12039" y="1"/>
                    <a:pt x="120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820;p42"/>
            <p:cNvSpPr/>
            <p:nvPr/>
          </p:nvSpPr>
          <p:spPr>
            <a:xfrm rot="10800000">
              <a:off x="1472093" y="734274"/>
              <a:ext cx="152757" cy="128865"/>
            </a:xfrm>
            <a:custGeom>
              <a:avLst/>
              <a:gdLst/>
              <a:ahLst/>
              <a:cxnLst/>
              <a:rect l="l" t="t" r="r" b="b"/>
              <a:pathLst>
                <a:path w="19047" h="16073" extrusionOk="0">
                  <a:moveTo>
                    <a:pt x="10661" y="0"/>
                  </a:moveTo>
                  <a:lnTo>
                    <a:pt x="0" y="12458"/>
                  </a:lnTo>
                  <a:cubicBezTo>
                    <a:pt x="0" y="12458"/>
                    <a:pt x="3698" y="16073"/>
                    <a:pt x="7928" y="16073"/>
                  </a:cubicBezTo>
                  <a:cubicBezTo>
                    <a:pt x="9930" y="16073"/>
                    <a:pt x="12051" y="15263"/>
                    <a:pt x="13955" y="12877"/>
                  </a:cubicBezTo>
                  <a:cubicBezTo>
                    <a:pt x="19046" y="6469"/>
                    <a:pt x="10661" y="0"/>
                    <a:pt x="10661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821;p42"/>
            <p:cNvSpPr/>
            <p:nvPr/>
          </p:nvSpPr>
          <p:spPr>
            <a:xfrm rot="10800000">
              <a:off x="1558428" y="799690"/>
              <a:ext cx="17051" cy="13389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3" y="50"/>
                    <a:pt x="251" y="165"/>
                  </a:cubicBezTo>
                  <a:cubicBezTo>
                    <a:pt x="1" y="666"/>
                    <a:pt x="1132" y="1669"/>
                    <a:pt x="1685" y="1669"/>
                  </a:cubicBezTo>
                  <a:cubicBezTo>
                    <a:pt x="1793" y="1669"/>
                    <a:pt x="1879" y="1631"/>
                    <a:pt x="1928" y="1542"/>
                  </a:cubicBezTo>
                  <a:cubicBezTo>
                    <a:pt x="2126" y="1098"/>
                    <a:pt x="1059" y="0"/>
                    <a:pt x="51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822;p42"/>
            <p:cNvSpPr/>
            <p:nvPr/>
          </p:nvSpPr>
          <p:spPr>
            <a:xfrm rot="10800000">
              <a:off x="1555053" y="747835"/>
              <a:ext cx="16666" cy="13830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1"/>
                  </a:moveTo>
                  <a:cubicBezTo>
                    <a:pt x="341" y="1"/>
                    <a:pt x="252" y="49"/>
                    <a:pt x="201" y="160"/>
                  </a:cubicBezTo>
                  <a:cubicBezTo>
                    <a:pt x="1" y="712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1"/>
                    <a:pt x="45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823;p42"/>
            <p:cNvSpPr/>
            <p:nvPr/>
          </p:nvSpPr>
          <p:spPr>
            <a:xfrm rot="10800000">
              <a:off x="1553617" y="774244"/>
              <a:ext cx="17059" cy="13830"/>
            </a:xfrm>
            <a:custGeom>
              <a:avLst/>
              <a:gdLst/>
              <a:ahLst/>
              <a:cxnLst/>
              <a:rect l="l" t="t" r="r" b="b"/>
              <a:pathLst>
                <a:path w="2127" h="1725" extrusionOk="0">
                  <a:moveTo>
                    <a:pt x="502" y="1"/>
                  </a:moveTo>
                  <a:cubicBezTo>
                    <a:pt x="390" y="1"/>
                    <a:pt x="302" y="49"/>
                    <a:pt x="251" y="160"/>
                  </a:cubicBezTo>
                  <a:cubicBezTo>
                    <a:pt x="0" y="712"/>
                    <a:pt x="1134" y="1724"/>
                    <a:pt x="1686" y="1724"/>
                  </a:cubicBezTo>
                  <a:cubicBezTo>
                    <a:pt x="1793" y="1724"/>
                    <a:pt x="1879" y="1686"/>
                    <a:pt x="1928" y="1598"/>
                  </a:cubicBezTo>
                  <a:cubicBezTo>
                    <a:pt x="2127" y="1150"/>
                    <a:pt x="1046" y="1"/>
                    <a:pt x="50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824;p42"/>
            <p:cNvSpPr/>
            <p:nvPr/>
          </p:nvSpPr>
          <p:spPr>
            <a:xfrm rot="10800000">
              <a:off x="1531553" y="828178"/>
              <a:ext cx="17034" cy="13558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1"/>
                  </a:moveTo>
                  <a:cubicBezTo>
                    <a:pt x="403" y="1"/>
                    <a:pt x="305" y="56"/>
                    <a:pt x="251" y="187"/>
                  </a:cubicBezTo>
                  <a:cubicBezTo>
                    <a:pt x="1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1"/>
                    <a:pt x="52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825;p42"/>
            <p:cNvSpPr/>
            <p:nvPr/>
          </p:nvSpPr>
          <p:spPr>
            <a:xfrm rot="10800000">
              <a:off x="1532981" y="804493"/>
              <a:ext cx="17051" cy="13389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4" y="50"/>
                    <a:pt x="251" y="165"/>
                  </a:cubicBezTo>
                  <a:cubicBezTo>
                    <a:pt x="1" y="666"/>
                    <a:pt x="1174" y="1669"/>
                    <a:pt x="1706" y="1669"/>
                  </a:cubicBezTo>
                  <a:cubicBezTo>
                    <a:pt x="1810" y="1669"/>
                    <a:pt x="1889" y="1631"/>
                    <a:pt x="1928" y="1543"/>
                  </a:cubicBezTo>
                  <a:cubicBezTo>
                    <a:pt x="2126" y="1098"/>
                    <a:pt x="1060" y="0"/>
                    <a:pt x="51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826;p42"/>
            <p:cNvSpPr/>
            <p:nvPr/>
          </p:nvSpPr>
          <p:spPr>
            <a:xfrm rot="10800000">
              <a:off x="1508968" y="802577"/>
              <a:ext cx="16650" cy="13381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3" y="49"/>
                    <a:pt x="201" y="165"/>
                  </a:cubicBezTo>
                  <a:cubicBezTo>
                    <a:pt x="1" y="665"/>
                    <a:pt x="1141" y="1669"/>
                    <a:pt x="1659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827;p42"/>
            <p:cNvSpPr/>
            <p:nvPr/>
          </p:nvSpPr>
          <p:spPr>
            <a:xfrm rot="10800000">
              <a:off x="1527216" y="773763"/>
              <a:ext cx="17051" cy="13389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3" y="50"/>
                    <a:pt x="251" y="165"/>
                  </a:cubicBezTo>
                  <a:cubicBezTo>
                    <a:pt x="1" y="666"/>
                    <a:pt x="1174" y="1669"/>
                    <a:pt x="1705" y="1669"/>
                  </a:cubicBezTo>
                  <a:cubicBezTo>
                    <a:pt x="1809" y="1669"/>
                    <a:pt x="188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828;p42"/>
            <p:cNvSpPr/>
            <p:nvPr/>
          </p:nvSpPr>
          <p:spPr>
            <a:xfrm rot="10800000">
              <a:off x="1586762" y="769923"/>
              <a:ext cx="17051" cy="13389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4" y="50"/>
                    <a:pt x="251" y="165"/>
                  </a:cubicBezTo>
                  <a:cubicBezTo>
                    <a:pt x="1" y="666"/>
                    <a:pt x="1133" y="1670"/>
                    <a:pt x="1685" y="1670"/>
                  </a:cubicBezTo>
                  <a:cubicBezTo>
                    <a:pt x="1793" y="1670"/>
                    <a:pt x="187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829;p42"/>
            <p:cNvSpPr/>
            <p:nvPr/>
          </p:nvSpPr>
          <p:spPr>
            <a:xfrm rot="10800000">
              <a:off x="1734742" y="702251"/>
              <a:ext cx="41508" cy="41486"/>
            </a:xfrm>
            <a:custGeom>
              <a:avLst/>
              <a:gdLst/>
              <a:ahLst/>
              <a:cxnLst/>
              <a:rect l="l" t="t" r="r" b="b"/>
              <a:pathLst>
                <a:path w="5751" h="5750" extrusionOk="0">
                  <a:moveTo>
                    <a:pt x="2876" y="0"/>
                  </a:moveTo>
                  <a:cubicBezTo>
                    <a:pt x="1259" y="0"/>
                    <a:pt x="1" y="1318"/>
                    <a:pt x="1" y="2875"/>
                  </a:cubicBezTo>
                  <a:cubicBezTo>
                    <a:pt x="1" y="4492"/>
                    <a:pt x="1259" y="5750"/>
                    <a:pt x="2876" y="5750"/>
                  </a:cubicBezTo>
                  <a:cubicBezTo>
                    <a:pt x="4433" y="5750"/>
                    <a:pt x="5750" y="4492"/>
                    <a:pt x="5750" y="2875"/>
                  </a:cubicBezTo>
                  <a:cubicBezTo>
                    <a:pt x="5750" y="1318"/>
                    <a:pt x="4433" y="0"/>
                    <a:pt x="2876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830;p42"/>
            <p:cNvSpPr/>
            <p:nvPr/>
          </p:nvSpPr>
          <p:spPr>
            <a:xfrm rot="10800000">
              <a:off x="1788196" y="963745"/>
              <a:ext cx="41501" cy="41493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831;p42"/>
            <p:cNvSpPr/>
            <p:nvPr/>
          </p:nvSpPr>
          <p:spPr>
            <a:xfrm rot="10800000">
              <a:off x="1451814" y="973828"/>
              <a:ext cx="46123" cy="46109"/>
            </a:xfrm>
            <a:custGeom>
              <a:avLst/>
              <a:gdLst/>
              <a:ahLst/>
              <a:cxnLst/>
              <a:rect l="l" t="t" r="r" b="b"/>
              <a:pathLst>
                <a:path w="5751" h="5751" extrusionOk="0">
                  <a:moveTo>
                    <a:pt x="2875" y="0"/>
                  </a:moveTo>
                  <a:cubicBezTo>
                    <a:pt x="1258" y="0"/>
                    <a:pt x="0" y="1258"/>
                    <a:pt x="0" y="2875"/>
                  </a:cubicBezTo>
                  <a:cubicBezTo>
                    <a:pt x="0" y="4432"/>
                    <a:pt x="1258" y="5750"/>
                    <a:pt x="2875" y="5750"/>
                  </a:cubicBezTo>
                  <a:cubicBezTo>
                    <a:pt x="4432" y="5750"/>
                    <a:pt x="5750" y="4432"/>
                    <a:pt x="5750" y="2875"/>
                  </a:cubicBezTo>
                  <a:cubicBezTo>
                    <a:pt x="5750" y="1258"/>
                    <a:pt x="4432" y="0"/>
                    <a:pt x="2875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832;p42"/>
            <p:cNvSpPr/>
            <p:nvPr/>
          </p:nvSpPr>
          <p:spPr>
            <a:xfrm rot="10800000">
              <a:off x="2014246" y="847769"/>
              <a:ext cx="166206" cy="174557"/>
            </a:xfrm>
            <a:custGeom>
              <a:avLst/>
              <a:gdLst/>
              <a:ahLst/>
              <a:cxnLst/>
              <a:rect l="l" t="t" r="r" b="b"/>
              <a:pathLst>
                <a:path w="20724" h="21772" extrusionOk="0">
                  <a:moveTo>
                    <a:pt x="2216" y="0"/>
                  </a:moveTo>
                  <a:lnTo>
                    <a:pt x="599" y="15333"/>
                  </a:lnTo>
                  <a:lnTo>
                    <a:pt x="420" y="16651"/>
                  </a:lnTo>
                  <a:lnTo>
                    <a:pt x="0" y="20963"/>
                  </a:lnTo>
                  <a:cubicBezTo>
                    <a:pt x="2025" y="21525"/>
                    <a:pt x="3868" y="21771"/>
                    <a:pt x="5542" y="21771"/>
                  </a:cubicBezTo>
                  <a:cubicBezTo>
                    <a:pt x="17240" y="21771"/>
                    <a:pt x="20723" y="9763"/>
                    <a:pt x="20723" y="9763"/>
                  </a:cubicBezTo>
                  <a:lnTo>
                    <a:pt x="17130" y="7846"/>
                  </a:lnTo>
                  <a:lnTo>
                    <a:pt x="15932" y="7248"/>
                  </a:lnTo>
                  <a:lnTo>
                    <a:pt x="2216" y="0"/>
                  </a:ln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833;p42"/>
            <p:cNvSpPr/>
            <p:nvPr/>
          </p:nvSpPr>
          <p:spPr>
            <a:xfrm rot="10800000">
              <a:off x="2043071" y="886101"/>
              <a:ext cx="134022" cy="136225"/>
            </a:xfrm>
            <a:custGeom>
              <a:avLst/>
              <a:gdLst/>
              <a:ahLst/>
              <a:cxnLst/>
              <a:rect l="l" t="t" r="r" b="b"/>
              <a:pathLst>
                <a:path w="16711" h="16991" extrusionOk="0">
                  <a:moveTo>
                    <a:pt x="1797" y="0"/>
                  </a:moveTo>
                  <a:lnTo>
                    <a:pt x="1" y="16651"/>
                  </a:lnTo>
                  <a:cubicBezTo>
                    <a:pt x="1211" y="16884"/>
                    <a:pt x="2345" y="16991"/>
                    <a:pt x="3406" y="16991"/>
                  </a:cubicBezTo>
                  <a:cubicBezTo>
                    <a:pt x="11319" y="16991"/>
                    <a:pt x="15179" y="11068"/>
                    <a:pt x="16711" y="7846"/>
                  </a:cubicBezTo>
                  <a:lnTo>
                    <a:pt x="1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834;p42"/>
            <p:cNvSpPr/>
            <p:nvPr/>
          </p:nvSpPr>
          <p:spPr>
            <a:xfrm rot="10800000">
              <a:off x="2052679" y="897517"/>
              <a:ext cx="122971" cy="124808"/>
            </a:xfrm>
            <a:custGeom>
              <a:avLst/>
              <a:gdLst/>
              <a:ahLst/>
              <a:cxnLst/>
              <a:rect l="l" t="t" r="r" b="b"/>
              <a:pathLst>
                <a:path w="15333" h="15567" extrusionOk="0">
                  <a:moveTo>
                    <a:pt x="1617" y="0"/>
                  </a:moveTo>
                  <a:lnTo>
                    <a:pt x="0" y="15333"/>
                  </a:lnTo>
                  <a:cubicBezTo>
                    <a:pt x="966" y="15493"/>
                    <a:pt x="1880" y="15567"/>
                    <a:pt x="2745" y="15567"/>
                  </a:cubicBezTo>
                  <a:cubicBezTo>
                    <a:pt x="9973" y="15567"/>
                    <a:pt x="13728" y="10404"/>
                    <a:pt x="15333" y="7248"/>
                  </a:cubicBezTo>
                  <a:lnTo>
                    <a:pt x="1617" y="0"/>
                  </a:ln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835;p42"/>
            <p:cNvSpPr/>
            <p:nvPr/>
          </p:nvSpPr>
          <p:spPr>
            <a:xfrm rot="10800000">
              <a:off x="2145307" y="914919"/>
              <a:ext cx="14131" cy="18504"/>
            </a:xfrm>
            <a:custGeom>
              <a:avLst/>
              <a:gdLst/>
              <a:ahLst/>
              <a:cxnLst/>
              <a:rect l="l" t="t" r="r" b="b"/>
              <a:pathLst>
                <a:path w="1762" h="2308" extrusionOk="0">
                  <a:moveTo>
                    <a:pt x="717" y="0"/>
                  </a:moveTo>
                  <a:cubicBezTo>
                    <a:pt x="664" y="0"/>
                    <a:pt x="609" y="16"/>
                    <a:pt x="554" y="52"/>
                  </a:cubicBezTo>
                  <a:cubicBezTo>
                    <a:pt x="1" y="439"/>
                    <a:pt x="571" y="2308"/>
                    <a:pt x="1087" y="2308"/>
                  </a:cubicBezTo>
                  <a:cubicBezTo>
                    <a:pt x="1129" y="2308"/>
                    <a:pt x="1171" y="2295"/>
                    <a:pt x="1213" y="2268"/>
                  </a:cubicBezTo>
                  <a:cubicBezTo>
                    <a:pt x="1761" y="1938"/>
                    <a:pt x="1305" y="0"/>
                    <a:pt x="71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836;p42"/>
            <p:cNvSpPr/>
            <p:nvPr/>
          </p:nvSpPr>
          <p:spPr>
            <a:xfrm rot="10800000">
              <a:off x="2107873" y="923899"/>
              <a:ext cx="15551" cy="17486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2" y="2181"/>
                    <a:pt x="1361" y="2181"/>
                  </a:cubicBezTo>
                  <a:cubicBezTo>
                    <a:pt x="1416" y="2181"/>
                    <a:pt x="1467" y="2162"/>
                    <a:pt x="1512" y="2123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837;p42"/>
            <p:cNvSpPr/>
            <p:nvPr/>
          </p:nvSpPr>
          <p:spPr>
            <a:xfrm rot="10800000">
              <a:off x="2138123" y="952231"/>
              <a:ext cx="15559" cy="17967"/>
            </a:xfrm>
            <a:custGeom>
              <a:avLst/>
              <a:gdLst/>
              <a:ahLst/>
              <a:cxnLst/>
              <a:rect l="l" t="t" r="r" b="b"/>
              <a:pathLst>
                <a:path w="1940" h="2241" extrusionOk="0">
                  <a:moveTo>
                    <a:pt x="627" y="1"/>
                  </a:moveTo>
                  <a:cubicBezTo>
                    <a:pt x="559" y="1"/>
                    <a:pt x="494" y="28"/>
                    <a:pt x="435" y="87"/>
                  </a:cubicBezTo>
                  <a:cubicBezTo>
                    <a:pt x="1" y="575"/>
                    <a:pt x="843" y="2241"/>
                    <a:pt x="1362" y="2241"/>
                  </a:cubicBezTo>
                  <a:cubicBezTo>
                    <a:pt x="1417" y="2241"/>
                    <a:pt x="1467" y="2223"/>
                    <a:pt x="1513" y="2183"/>
                  </a:cubicBezTo>
                  <a:cubicBezTo>
                    <a:pt x="1939" y="1756"/>
                    <a:pt x="1179" y="1"/>
                    <a:pt x="62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838;p42"/>
            <p:cNvSpPr/>
            <p:nvPr/>
          </p:nvSpPr>
          <p:spPr>
            <a:xfrm rot="10800000">
              <a:off x="2140047" y="981871"/>
              <a:ext cx="15503" cy="17614"/>
            </a:xfrm>
            <a:custGeom>
              <a:avLst/>
              <a:gdLst/>
              <a:ahLst/>
              <a:cxnLst/>
              <a:rect l="l" t="t" r="r" b="b"/>
              <a:pathLst>
                <a:path w="1933" h="2197" extrusionOk="0">
                  <a:moveTo>
                    <a:pt x="636" y="0"/>
                  </a:moveTo>
                  <a:cubicBezTo>
                    <a:pt x="564" y="0"/>
                    <a:pt x="494" y="27"/>
                    <a:pt x="428" y="86"/>
                  </a:cubicBezTo>
                  <a:cubicBezTo>
                    <a:pt x="0" y="568"/>
                    <a:pt x="815" y="2197"/>
                    <a:pt x="1335" y="2197"/>
                  </a:cubicBezTo>
                  <a:cubicBezTo>
                    <a:pt x="1397" y="2197"/>
                    <a:pt x="1455" y="2174"/>
                    <a:pt x="1506" y="2123"/>
                  </a:cubicBezTo>
                  <a:cubicBezTo>
                    <a:pt x="1933" y="1749"/>
                    <a:pt x="1220" y="0"/>
                    <a:pt x="63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839;p42"/>
            <p:cNvSpPr/>
            <p:nvPr/>
          </p:nvSpPr>
          <p:spPr>
            <a:xfrm rot="10800000">
              <a:off x="2073750" y="943581"/>
              <a:ext cx="17981" cy="14688"/>
            </a:xfrm>
            <a:custGeom>
              <a:avLst/>
              <a:gdLst/>
              <a:ahLst/>
              <a:cxnLst/>
              <a:rect l="l" t="t" r="r" b="b"/>
              <a:pathLst>
                <a:path w="2242" h="1832" extrusionOk="0">
                  <a:moveTo>
                    <a:pt x="503" y="1"/>
                  </a:moveTo>
                  <a:cubicBezTo>
                    <a:pt x="391" y="1"/>
                    <a:pt x="303" y="48"/>
                    <a:pt x="254" y="156"/>
                  </a:cubicBezTo>
                  <a:cubicBezTo>
                    <a:pt x="0" y="714"/>
                    <a:pt x="1209" y="1832"/>
                    <a:pt x="1766" y="1832"/>
                  </a:cubicBezTo>
                  <a:cubicBezTo>
                    <a:pt x="1866" y="1832"/>
                    <a:pt x="1945" y="1795"/>
                    <a:pt x="1991" y="1713"/>
                  </a:cubicBezTo>
                  <a:cubicBezTo>
                    <a:pt x="2241" y="1213"/>
                    <a:pt x="1069" y="1"/>
                    <a:pt x="50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840;p42"/>
            <p:cNvSpPr/>
            <p:nvPr/>
          </p:nvSpPr>
          <p:spPr>
            <a:xfrm rot="10800000">
              <a:off x="2112635" y="961475"/>
              <a:ext cx="16954" cy="16155"/>
            </a:xfrm>
            <a:custGeom>
              <a:avLst/>
              <a:gdLst/>
              <a:ahLst/>
              <a:cxnLst/>
              <a:rect l="l" t="t" r="r" b="b"/>
              <a:pathLst>
                <a:path w="2114" h="2015" extrusionOk="0">
                  <a:moveTo>
                    <a:pt x="576" y="1"/>
                  </a:moveTo>
                  <a:cubicBezTo>
                    <a:pt x="493" y="1"/>
                    <a:pt x="420" y="36"/>
                    <a:pt x="364" y="115"/>
                  </a:cubicBezTo>
                  <a:cubicBezTo>
                    <a:pt x="0" y="636"/>
                    <a:pt x="1082" y="2014"/>
                    <a:pt x="1608" y="2014"/>
                  </a:cubicBezTo>
                  <a:cubicBezTo>
                    <a:pt x="1688" y="2014"/>
                    <a:pt x="1755" y="1983"/>
                    <a:pt x="1802" y="1912"/>
                  </a:cubicBezTo>
                  <a:cubicBezTo>
                    <a:pt x="2113" y="1497"/>
                    <a:pt x="1119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841;p42"/>
            <p:cNvSpPr/>
            <p:nvPr/>
          </p:nvSpPr>
          <p:spPr>
            <a:xfrm rot="10800000">
              <a:off x="1876839" y="717776"/>
              <a:ext cx="209915" cy="177227"/>
            </a:xfrm>
            <a:custGeom>
              <a:avLst/>
              <a:gdLst/>
              <a:ahLst/>
              <a:cxnLst/>
              <a:rect l="l" t="t" r="r" b="b"/>
              <a:pathLst>
                <a:path w="2617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7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842;p42"/>
            <p:cNvSpPr/>
            <p:nvPr/>
          </p:nvSpPr>
          <p:spPr>
            <a:xfrm rot="10800000">
              <a:off x="1903260" y="737988"/>
              <a:ext cx="172935" cy="145967"/>
            </a:xfrm>
            <a:custGeom>
              <a:avLst/>
              <a:gdLst/>
              <a:ahLst/>
              <a:cxnLst/>
              <a:rect l="l" t="t" r="r" b="b"/>
              <a:pathLst>
                <a:path w="21563" h="18206" extrusionOk="0">
                  <a:moveTo>
                    <a:pt x="12039" y="0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22" y="18206"/>
                  </a:cubicBezTo>
                  <a:cubicBezTo>
                    <a:pt x="11280" y="18206"/>
                    <a:pt x="13669" y="17294"/>
                    <a:pt x="15813" y="14614"/>
                  </a:cubicBezTo>
                  <a:cubicBezTo>
                    <a:pt x="21562" y="7307"/>
                    <a:pt x="12039" y="0"/>
                    <a:pt x="120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843;p42"/>
            <p:cNvSpPr/>
            <p:nvPr/>
          </p:nvSpPr>
          <p:spPr>
            <a:xfrm rot="10800000">
              <a:off x="1916231" y="749806"/>
              <a:ext cx="152276" cy="128865"/>
            </a:xfrm>
            <a:custGeom>
              <a:avLst/>
              <a:gdLst/>
              <a:ahLst/>
              <a:cxnLst/>
              <a:rect l="l" t="t" r="r" b="b"/>
              <a:pathLst>
                <a:path w="18987" h="16073" extrusionOk="0">
                  <a:moveTo>
                    <a:pt x="10601" y="0"/>
                  </a:moveTo>
                  <a:lnTo>
                    <a:pt x="0" y="12458"/>
                  </a:lnTo>
                  <a:cubicBezTo>
                    <a:pt x="0" y="12458"/>
                    <a:pt x="3670" y="16072"/>
                    <a:pt x="7882" y="16072"/>
                  </a:cubicBezTo>
                  <a:cubicBezTo>
                    <a:pt x="9876" y="16072"/>
                    <a:pt x="11991" y="15263"/>
                    <a:pt x="13895" y="12877"/>
                  </a:cubicBezTo>
                  <a:cubicBezTo>
                    <a:pt x="18986" y="6468"/>
                    <a:pt x="10601" y="0"/>
                    <a:pt x="10601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844;p42"/>
            <p:cNvSpPr/>
            <p:nvPr/>
          </p:nvSpPr>
          <p:spPr>
            <a:xfrm rot="10800000">
              <a:off x="2002566" y="815231"/>
              <a:ext cx="17051" cy="13381"/>
            </a:xfrm>
            <a:custGeom>
              <a:avLst/>
              <a:gdLst/>
              <a:ahLst/>
              <a:cxnLst/>
              <a:rect l="l" t="t" r="r" b="b"/>
              <a:pathLst>
                <a:path w="2126" h="1669" extrusionOk="0">
                  <a:moveTo>
                    <a:pt x="512" y="0"/>
                  </a:moveTo>
                  <a:cubicBezTo>
                    <a:pt x="396" y="0"/>
                    <a:pt x="303" y="49"/>
                    <a:pt x="251" y="165"/>
                  </a:cubicBezTo>
                  <a:cubicBezTo>
                    <a:pt x="0" y="665"/>
                    <a:pt x="1174" y="1669"/>
                    <a:pt x="1705" y="1669"/>
                  </a:cubicBezTo>
                  <a:cubicBezTo>
                    <a:pt x="1809" y="1669"/>
                    <a:pt x="1889" y="1630"/>
                    <a:pt x="1928" y="1542"/>
                  </a:cubicBezTo>
                  <a:cubicBezTo>
                    <a:pt x="2126" y="1097"/>
                    <a:pt x="1059" y="0"/>
                    <a:pt x="51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845;p42"/>
            <p:cNvSpPr/>
            <p:nvPr/>
          </p:nvSpPr>
          <p:spPr>
            <a:xfrm rot="10800000">
              <a:off x="1999191" y="763368"/>
              <a:ext cx="16666" cy="13830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0"/>
                  </a:moveTo>
                  <a:cubicBezTo>
                    <a:pt x="341" y="0"/>
                    <a:pt x="252" y="48"/>
                    <a:pt x="201" y="160"/>
                  </a:cubicBezTo>
                  <a:cubicBezTo>
                    <a:pt x="1" y="711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0"/>
                    <a:pt x="45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846;p42"/>
            <p:cNvSpPr/>
            <p:nvPr/>
          </p:nvSpPr>
          <p:spPr>
            <a:xfrm rot="10800000">
              <a:off x="1997755" y="789785"/>
              <a:ext cx="17059" cy="13822"/>
            </a:xfrm>
            <a:custGeom>
              <a:avLst/>
              <a:gdLst/>
              <a:ahLst/>
              <a:cxnLst/>
              <a:rect l="l" t="t" r="r" b="b"/>
              <a:pathLst>
                <a:path w="2127" h="1724" extrusionOk="0">
                  <a:moveTo>
                    <a:pt x="502" y="0"/>
                  </a:moveTo>
                  <a:cubicBezTo>
                    <a:pt x="390" y="0"/>
                    <a:pt x="302" y="48"/>
                    <a:pt x="251" y="160"/>
                  </a:cubicBezTo>
                  <a:cubicBezTo>
                    <a:pt x="0" y="711"/>
                    <a:pt x="1134" y="1724"/>
                    <a:pt x="1686" y="1724"/>
                  </a:cubicBezTo>
                  <a:cubicBezTo>
                    <a:pt x="1793" y="1724"/>
                    <a:pt x="1879" y="1685"/>
                    <a:pt x="1928" y="1597"/>
                  </a:cubicBezTo>
                  <a:cubicBezTo>
                    <a:pt x="2127" y="1150"/>
                    <a:pt x="1046" y="0"/>
                    <a:pt x="50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847;p42"/>
            <p:cNvSpPr/>
            <p:nvPr/>
          </p:nvSpPr>
          <p:spPr>
            <a:xfrm rot="10800000">
              <a:off x="1975691" y="845480"/>
              <a:ext cx="17034" cy="13558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0"/>
                  </a:moveTo>
                  <a:cubicBezTo>
                    <a:pt x="403" y="0"/>
                    <a:pt x="305" y="56"/>
                    <a:pt x="251" y="186"/>
                  </a:cubicBezTo>
                  <a:cubicBezTo>
                    <a:pt x="0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0"/>
                    <a:pt x="52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848;p42"/>
            <p:cNvSpPr/>
            <p:nvPr/>
          </p:nvSpPr>
          <p:spPr>
            <a:xfrm rot="10800000">
              <a:off x="1977119" y="820034"/>
              <a:ext cx="16650" cy="13381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4" y="49"/>
                    <a:pt x="201" y="165"/>
                  </a:cubicBezTo>
                  <a:cubicBezTo>
                    <a:pt x="1" y="665"/>
                    <a:pt x="1141" y="1669"/>
                    <a:pt x="1660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849;p42"/>
            <p:cNvSpPr/>
            <p:nvPr/>
          </p:nvSpPr>
          <p:spPr>
            <a:xfrm rot="10800000">
              <a:off x="1952713" y="818109"/>
              <a:ext cx="17042" cy="13389"/>
            </a:xfrm>
            <a:custGeom>
              <a:avLst/>
              <a:gdLst/>
              <a:ahLst/>
              <a:cxnLst/>
              <a:rect l="l" t="t" r="r" b="b"/>
              <a:pathLst>
                <a:path w="2125" h="1670" extrusionOk="0">
                  <a:moveTo>
                    <a:pt x="466" y="1"/>
                  </a:moveTo>
                  <a:cubicBezTo>
                    <a:pt x="348" y="1"/>
                    <a:pt x="253" y="50"/>
                    <a:pt x="201" y="165"/>
                  </a:cubicBezTo>
                  <a:cubicBezTo>
                    <a:pt x="1" y="666"/>
                    <a:pt x="1140" y="1670"/>
                    <a:pt x="1659" y="1670"/>
                  </a:cubicBezTo>
                  <a:cubicBezTo>
                    <a:pt x="1761" y="1670"/>
                    <a:pt x="1839" y="1631"/>
                    <a:pt x="1878" y="1543"/>
                  </a:cubicBezTo>
                  <a:cubicBezTo>
                    <a:pt x="2125" y="1098"/>
                    <a:pt x="1026" y="1"/>
                    <a:pt x="46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850;p42"/>
            <p:cNvSpPr/>
            <p:nvPr/>
          </p:nvSpPr>
          <p:spPr>
            <a:xfrm rot="10800000">
              <a:off x="1971354" y="789296"/>
              <a:ext cx="16650" cy="13389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3" y="50"/>
                    <a:pt x="201" y="165"/>
                  </a:cubicBezTo>
                  <a:cubicBezTo>
                    <a:pt x="1" y="666"/>
                    <a:pt x="1141" y="1669"/>
                    <a:pt x="1659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851;p42"/>
            <p:cNvSpPr/>
            <p:nvPr/>
          </p:nvSpPr>
          <p:spPr>
            <a:xfrm rot="10800000">
              <a:off x="2030900" y="785456"/>
              <a:ext cx="16650" cy="13389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4" y="50"/>
                    <a:pt x="201" y="165"/>
                  </a:cubicBezTo>
                  <a:cubicBezTo>
                    <a:pt x="1" y="666"/>
                    <a:pt x="1141" y="1669"/>
                    <a:pt x="1660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852;p42"/>
            <p:cNvSpPr/>
            <p:nvPr/>
          </p:nvSpPr>
          <p:spPr>
            <a:xfrm rot="10800000">
              <a:off x="2107441" y="712232"/>
              <a:ext cx="41501" cy="41493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318" y="1"/>
                    <a:pt x="0" y="1258"/>
                    <a:pt x="0" y="2875"/>
                  </a:cubicBezTo>
                  <a:cubicBezTo>
                    <a:pt x="0" y="4433"/>
                    <a:pt x="1318" y="5750"/>
                    <a:pt x="2875" y="5750"/>
                  </a:cubicBezTo>
                  <a:cubicBezTo>
                    <a:pt x="4492" y="5750"/>
                    <a:pt x="5750" y="4433"/>
                    <a:pt x="5750" y="2875"/>
                  </a:cubicBezTo>
                  <a:cubicBezTo>
                    <a:pt x="5750" y="1258"/>
                    <a:pt x="4492" y="1"/>
                    <a:pt x="2875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853;p42"/>
            <p:cNvSpPr/>
            <p:nvPr/>
          </p:nvSpPr>
          <p:spPr>
            <a:xfrm rot="10800000">
              <a:off x="1924508" y="942708"/>
              <a:ext cx="41501" cy="41493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258" y="1"/>
                    <a:pt x="0" y="1258"/>
                    <a:pt x="0" y="2876"/>
                  </a:cubicBezTo>
                  <a:cubicBezTo>
                    <a:pt x="0" y="4433"/>
                    <a:pt x="1258" y="5750"/>
                    <a:pt x="2875" y="5750"/>
                  </a:cubicBezTo>
                  <a:cubicBezTo>
                    <a:pt x="4432" y="5750"/>
                    <a:pt x="5750" y="4433"/>
                    <a:pt x="5750" y="2876"/>
                  </a:cubicBezTo>
                  <a:cubicBezTo>
                    <a:pt x="5750" y="1258"/>
                    <a:pt x="4432" y="1"/>
                    <a:pt x="2875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854;p42"/>
            <p:cNvSpPr/>
            <p:nvPr/>
          </p:nvSpPr>
          <p:spPr>
            <a:xfrm rot="10800000">
              <a:off x="2599614" y="727672"/>
              <a:ext cx="169086" cy="173651"/>
            </a:xfrm>
            <a:custGeom>
              <a:avLst/>
              <a:gdLst/>
              <a:ahLst/>
              <a:cxnLst/>
              <a:rect l="l" t="t" r="r" b="b"/>
              <a:pathLst>
                <a:path w="21083" h="21659" extrusionOk="0">
                  <a:moveTo>
                    <a:pt x="18507" y="1"/>
                  </a:moveTo>
                  <a:lnTo>
                    <a:pt x="5031" y="7427"/>
                  </a:lnTo>
                  <a:lnTo>
                    <a:pt x="3833" y="8086"/>
                  </a:lnTo>
                  <a:lnTo>
                    <a:pt x="0" y="10122"/>
                  </a:lnTo>
                  <a:cubicBezTo>
                    <a:pt x="3331" y="19754"/>
                    <a:pt x="10340" y="21658"/>
                    <a:pt x="15362" y="21658"/>
                  </a:cubicBezTo>
                  <a:cubicBezTo>
                    <a:pt x="18647" y="21658"/>
                    <a:pt x="21083" y="20843"/>
                    <a:pt x="21083" y="20843"/>
                  </a:cubicBezTo>
                  <a:lnTo>
                    <a:pt x="20544" y="16771"/>
                  </a:lnTo>
                  <a:lnTo>
                    <a:pt x="20424" y="15453"/>
                  </a:lnTo>
                  <a:lnTo>
                    <a:pt x="18507" y="1"/>
                  </a:ln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855;p42"/>
            <p:cNvSpPr/>
            <p:nvPr/>
          </p:nvSpPr>
          <p:spPr>
            <a:xfrm rot="10800000">
              <a:off x="2603947" y="764721"/>
              <a:ext cx="134022" cy="136602"/>
            </a:xfrm>
            <a:custGeom>
              <a:avLst/>
              <a:gdLst/>
              <a:ahLst/>
              <a:cxnLst/>
              <a:rect l="l" t="t" r="r" b="b"/>
              <a:pathLst>
                <a:path w="16711" h="17038" extrusionOk="0">
                  <a:moveTo>
                    <a:pt x="14674" y="1"/>
                  </a:moveTo>
                  <a:lnTo>
                    <a:pt x="0" y="8086"/>
                  </a:lnTo>
                  <a:cubicBezTo>
                    <a:pt x="3269" y="15511"/>
                    <a:pt x="9196" y="17038"/>
                    <a:pt x="13522" y="17038"/>
                  </a:cubicBezTo>
                  <a:cubicBezTo>
                    <a:pt x="14745" y="17038"/>
                    <a:pt x="15840" y="16916"/>
                    <a:pt x="16711" y="16771"/>
                  </a:cubicBezTo>
                  <a:lnTo>
                    <a:pt x="14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856;p42"/>
            <p:cNvSpPr/>
            <p:nvPr/>
          </p:nvSpPr>
          <p:spPr>
            <a:xfrm rot="10800000">
              <a:off x="2604912" y="776042"/>
              <a:ext cx="123452" cy="125281"/>
            </a:xfrm>
            <a:custGeom>
              <a:avLst/>
              <a:gdLst/>
              <a:ahLst/>
              <a:cxnLst/>
              <a:rect l="l" t="t" r="r" b="b"/>
              <a:pathLst>
                <a:path w="15393" h="15626" extrusionOk="0">
                  <a:moveTo>
                    <a:pt x="13476" y="1"/>
                  </a:moveTo>
                  <a:lnTo>
                    <a:pt x="0" y="7427"/>
                  </a:lnTo>
                  <a:cubicBezTo>
                    <a:pt x="3172" y="14211"/>
                    <a:pt x="8730" y="15626"/>
                    <a:pt x="12851" y="15626"/>
                  </a:cubicBezTo>
                  <a:cubicBezTo>
                    <a:pt x="13787" y="15626"/>
                    <a:pt x="14650" y="15553"/>
                    <a:pt x="15393" y="15453"/>
                  </a:cubicBezTo>
                  <a:lnTo>
                    <a:pt x="13476" y="1"/>
                  </a:ln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857;p42"/>
            <p:cNvSpPr/>
            <p:nvPr/>
          </p:nvSpPr>
          <p:spPr>
            <a:xfrm rot="10800000">
              <a:off x="2684133" y="829024"/>
              <a:ext cx="20916" cy="14856"/>
            </a:xfrm>
            <a:custGeom>
              <a:avLst/>
              <a:gdLst/>
              <a:ahLst/>
              <a:cxnLst/>
              <a:rect l="l" t="t" r="r" b="b"/>
              <a:pathLst>
                <a:path w="2608" h="1853" extrusionOk="0">
                  <a:moveTo>
                    <a:pt x="1814" y="1"/>
                  </a:moveTo>
                  <a:cubicBezTo>
                    <a:pt x="1128" y="1"/>
                    <a:pt x="1" y="1595"/>
                    <a:pt x="506" y="1819"/>
                  </a:cubicBezTo>
                  <a:cubicBezTo>
                    <a:pt x="552" y="1842"/>
                    <a:pt x="603" y="1853"/>
                    <a:pt x="659" y="1853"/>
                  </a:cubicBezTo>
                  <a:cubicBezTo>
                    <a:pt x="1330" y="1853"/>
                    <a:pt x="2607" y="299"/>
                    <a:pt x="1944" y="23"/>
                  </a:cubicBezTo>
                  <a:cubicBezTo>
                    <a:pt x="1903" y="8"/>
                    <a:pt x="1859" y="1"/>
                    <a:pt x="181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858;p42"/>
            <p:cNvSpPr/>
            <p:nvPr/>
          </p:nvSpPr>
          <p:spPr>
            <a:xfrm rot="10800000">
              <a:off x="2657051" y="802791"/>
              <a:ext cx="19304" cy="16460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56" y="0"/>
                  </a:moveTo>
                  <a:cubicBezTo>
                    <a:pt x="943" y="0"/>
                    <a:pt x="0" y="1925"/>
                    <a:pt x="641" y="2042"/>
                  </a:cubicBezTo>
                  <a:cubicBezTo>
                    <a:pt x="666" y="2049"/>
                    <a:pt x="692" y="2053"/>
                    <a:pt x="719" y="2053"/>
                  </a:cubicBezTo>
                  <a:cubicBezTo>
                    <a:pt x="1337" y="2053"/>
                    <a:pt x="2407" y="177"/>
                    <a:pt x="1719" y="5"/>
                  </a:cubicBezTo>
                  <a:cubicBezTo>
                    <a:pt x="1698" y="2"/>
                    <a:pt x="1677" y="0"/>
                    <a:pt x="165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859;p42"/>
            <p:cNvSpPr/>
            <p:nvPr/>
          </p:nvSpPr>
          <p:spPr>
            <a:xfrm rot="10800000">
              <a:off x="2650821" y="844088"/>
              <a:ext cx="19304" cy="16460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9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860;p42"/>
            <p:cNvSpPr/>
            <p:nvPr/>
          </p:nvSpPr>
          <p:spPr>
            <a:xfrm rot="10800000">
              <a:off x="2627779" y="862327"/>
              <a:ext cx="19296" cy="16468"/>
            </a:xfrm>
            <a:custGeom>
              <a:avLst/>
              <a:gdLst/>
              <a:ahLst/>
              <a:cxnLst/>
              <a:rect l="l" t="t" r="r" b="b"/>
              <a:pathLst>
                <a:path w="2406" h="2054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8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1861;p42"/>
            <p:cNvSpPr/>
            <p:nvPr/>
          </p:nvSpPr>
          <p:spPr>
            <a:xfrm rot="10800000">
              <a:off x="2626699" y="785106"/>
              <a:ext cx="12792" cy="18777"/>
            </a:xfrm>
            <a:custGeom>
              <a:avLst/>
              <a:gdLst/>
              <a:ahLst/>
              <a:cxnLst/>
              <a:rect l="l" t="t" r="r" b="b"/>
              <a:pathLst>
                <a:path w="1595" h="2342" extrusionOk="0">
                  <a:moveTo>
                    <a:pt x="890" y="0"/>
                  </a:moveTo>
                  <a:cubicBezTo>
                    <a:pt x="872" y="0"/>
                    <a:pt x="853" y="2"/>
                    <a:pt x="834" y="5"/>
                  </a:cubicBezTo>
                  <a:cubicBezTo>
                    <a:pt x="184" y="123"/>
                    <a:pt x="0" y="2342"/>
                    <a:pt x="571" y="2342"/>
                  </a:cubicBezTo>
                  <a:cubicBezTo>
                    <a:pt x="579" y="2342"/>
                    <a:pt x="587" y="2341"/>
                    <a:pt x="594" y="2341"/>
                  </a:cubicBezTo>
                  <a:cubicBezTo>
                    <a:pt x="1237" y="2224"/>
                    <a:pt x="1594" y="0"/>
                    <a:pt x="89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1862;p42"/>
            <p:cNvSpPr/>
            <p:nvPr/>
          </p:nvSpPr>
          <p:spPr>
            <a:xfrm rot="10800000">
              <a:off x="2631356" y="827364"/>
              <a:ext cx="16337" cy="17783"/>
            </a:xfrm>
            <a:custGeom>
              <a:avLst/>
              <a:gdLst/>
              <a:ahLst/>
              <a:cxnLst/>
              <a:rect l="l" t="t" r="r" b="b"/>
              <a:pathLst>
                <a:path w="2037" h="2218" extrusionOk="0">
                  <a:moveTo>
                    <a:pt x="1258" y="1"/>
                  </a:moveTo>
                  <a:cubicBezTo>
                    <a:pt x="539" y="1"/>
                    <a:pt x="0" y="2217"/>
                    <a:pt x="659" y="2217"/>
                  </a:cubicBezTo>
                  <a:cubicBezTo>
                    <a:pt x="1258" y="2217"/>
                    <a:pt x="2037" y="1"/>
                    <a:pt x="1258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863;p42"/>
            <p:cNvSpPr/>
            <p:nvPr/>
          </p:nvSpPr>
          <p:spPr>
            <a:xfrm rot="10800000">
              <a:off x="2393592" y="847181"/>
              <a:ext cx="166206" cy="174693"/>
            </a:xfrm>
            <a:custGeom>
              <a:avLst/>
              <a:gdLst/>
              <a:ahLst/>
              <a:cxnLst/>
              <a:rect l="l" t="t" r="r" b="b"/>
              <a:pathLst>
                <a:path w="20724" h="21789" extrusionOk="0">
                  <a:moveTo>
                    <a:pt x="2217" y="0"/>
                  </a:moveTo>
                  <a:lnTo>
                    <a:pt x="599" y="15333"/>
                  </a:lnTo>
                  <a:lnTo>
                    <a:pt x="420" y="16710"/>
                  </a:lnTo>
                  <a:lnTo>
                    <a:pt x="0" y="20963"/>
                  </a:lnTo>
                  <a:cubicBezTo>
                    <a:pt x="2042" y="21537"/>
                    <a:pt x="3898" y="21788"/>
                    <a:pt x="5584" y="21788"/>
                  </a:cubicBezTo>
                  <a:cubicBezTo>
                    <a:pt x="17248" y="21788"/>
                    <a:pt x="20724" y="9763"/>
                    <a:pt x="20724" y="9763"/>
                  </a:cubicBezTo>
                  <a:lnTo>
                    <a:pt x="17130" y="7906"/>
                  </a:lnTo>
                  <a:lnTo>
                    <a:pt x="15932" y="7247"/>
                  </a:lnTo>
                  <a:lnTo>
                    <a:pt x="2217" y="0"/>
                  </a:ln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1864;p42"/>
            <p:cNvSpPr/>
            <p:nvPr/>
          </p:nvSpPr>
          <p:spPr>
            <a:xfrm rot="10800000">
              <a:off x="2422417" y="885320"/>
              <a:ext cx="134022" cy="136554"/>
            </a:xfrm>
            <a:custGeom>
              <a:avLst/>
              <a:gdLst/>
              <a:ahLst/>
              <a:cxnLst/>
              <a:rect l="l" t="t" r="r" b="b"/>
              <a:pathLst>
                <a:path w="16711" h="17032" extrusionOk="0">
                  <a:moveTo>
                    <a:pt x="1798" y="0"/>
                  </a:moveTo>
                  <a:lnTo>
                    <a:pt x="1" y="16710"/>
                  </a:lnTo>
                  <a:cubicBezTo>
                    <a:pt x="1180" y="16931"/>
                    <a:pt x="2287" y="17032"/>
                    <a:pt x="3324" y="17032"/>
                  </a:cubicBezTo>
                  <a:cubicBezTo>
                    <a:pt x="11293" y="17032"/>
                    <a:pt x="15174" y="11086"/>
                    <a:pt x="16711" y="7906"/>
                  </a:cubicBezTo>
                  <a:lnTo>
                    <a:pt x="17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1865;p42"/>
            <p:cNvSpPr/>
            <p:nvPr/>
          </p:nvSpPr>
          <p:spPr>
            <a:xfrm rot="10800000">
              <a:off x="2432017" y="897050"/>
              <a:ext cx="122979" cy="124824"/>
            </a:xfrm>
            <a:custGeom>
              <a:avLst/>
              <a:gdLst/>
              <a:ahLst/>
              <a:cxnLst/>
              <a:rect l="l" t="t" r="r" b="b"/>
              <a:pathLst>
                <a:path w="15334" h="15569" extrusionOk="0">
                  <a:moveTo>
                    <a:pt x="1618" y="0"/>
                  </a:moveTo>
                  <a:lnTo>
                    <a:pt x="0" y="15333"/>
                  </a:lnTo>
                  <a:cubicBezTo>
                    <a:pt x="974" y="15494"/>
                    <a:pt x="1895" y="15568"/>
                    <a:pt x="2765" y="15568"/>
                  </a:cubicBezTo>
                  <a:cubicBezTo>
                    <a:pt x="9980" y="15568"/>
                    <a:pt x="13730" y="10454"/>
                    <a:pt x="15333" y="7247"/>
                  </a:cubicBezTo>
                  <a:lnTo>
                    <a:pt x="1618" y="0"/>
                  </a:ln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1866;p42"/>
            <p:cNvSpPr/>
            <p:nvPr/>
          </p:nvSpPr>
          <p:spPr>
            <a:xfrm rot="10800000">
              <a:off x="2525095" y="914083"/>
              <a:ext cx="13746" cy="18416"/>
            </a:xfrm>
            <a:custGeom>
              <a:avLst/>
              <a:gdLst/>
              <a:ahLst/>
              <a:cxnLst/>
              <a:rect l="l" t="t" r="r" b="b"/>
              <a:pathLst>
                <a:path w="1714" h="2297" extrusionOk="0">
                  <a:moveTo>
                    <a:pt x="711" y="1"/>
                  </a:moveTo>
                  <a:cubicBezTo>
                    <a:pt x="661" y="1"/>
                    <a:pt x="611" y="17"/>
                    <a:pt x="561" y="52"/>
                  </a:cubicBezTo>
                  <a:cubicBezTo>
                    <a:pt x="1" y="388"/>
                    <a:pt x="593" y="2297"/>
                    <a:pt x="1113" y="2297"/>
                  </a:cubicBezTo>
                  <a:cubicBezTo>
                    <a:pt x="1149" y="2297"/>
                    <a:pt x="1185" y="2288"/>
                    <a:pt x="1220" y="2268"/>
                  </a:cubicBezTo>
                  <a:cubicBezTo>
                    <a:pt x="1714" y="1939"/>
                    <a:pt x="1252" y="1"/>
                    <a:pt x="711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1867;p42"/>
            <p:cNvSpPr/>
            <p:nvPr/>
          </p:nvSpPr>
          <p:spPr>
            <a:xfrm rot="10800000">
              <a:off x="2487220" y="923447"/>
              <a:ext cx="15551" cy="17486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3" y="2180"/>
                    <a:pt x="1362" y="2180"/>
                  </a:cubicBezTo>
                  <a:cubicBezTo>
                    <a:pt x="1416" y="2180"/>
                    <a:pt x="1467" y="2162"/>
                    <a:pt x="1512" y="2122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868;p42"/>
            <p:cNvSpPr/>
            <p:nvPr/>
          </p:nvSpPr>
          <p:spPr>
            <a:xfrm rot="10800000">
              <a:off x="2517469" y="951779"/>
              <a:ext cx="15992" cy="17486"/>
            </a:xfrm>
            <a:custGeom>
              <a:avLst/>
              <a:gdLst/>
              <a:ahLst/>
              <a:cxnLst/>
              <a:rect l="l" t="t" r="r" b="b"/>
              <a:pathLst>
                <a:path w="1994" h="2181" extrusionOk="0">
                  <a:moveTo>
                    <a:pt x="681" y="0"/>
                  </a:moveTo>
                  <a:cubicBezTo>
                    <a:pt x="613" y="0"/>
                    <a:pt x="548" y="27"/>
                    <a:pt x="489" y="86"/>
                  </a:cubicBezTo>
                  <a:cubicBezTo>
                    <a:pt x="1" y="520"/>
                    <a:pt x="887" y="2181"/>
                    <a:pt x="1415" y="2181"/>
                  </a:cubicBezTo>
                  <a:cubicBezTo>
                    <a:pt x="1470" y="2181"/>
                    <a:pt x="1521" y="2162"/>
                    <a:pt x="1567" y="2123"/>
                  </a:cubicBezTo>
                  <a:cubicBezTo>
                    <a:pt x="1993" y="1750"/>
                    <a:pt x="1234" y="0"/>
                    <a:pt x="68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869;p42"/>
            <p:cNvSpPr/>
            <p:nvPr/>
          </p:nvSpPr>
          <p:spPr>
            <a:xfrm rot="10800000">
              <a:off x="2519394" y="981066"/>
              <a:ext cx="15551" cy="17494"/>
            </a:xfrm>
            <a:custGeom>
              <a:avLst/>
              <a:gdLst/>
              <a:ahLst/>
              <a:cxnLst/>
              <a:rect l="l" t="t" r="r" b="b"/>
              <a:pathLst>
                <a:path w="1939" h="2182" extrusionOk="0">
                  <a:moveTo>
                    <a:pt x="642" y="1"/>
                  </a:moveTo>
                  <a:cubicBezTo>
                    <a:pt x="570" y="1"/>
                    <a:pt x="500" y="28"/>
                    <a:pt x="434" y="87"/>
                  </a:cubicBezTo>
                  <a:cubicBezTo>
                    <a:pt x="0" y="521"/>
                    <a:pt x="843" y="2181"/>
                    <a:pt x="1362" y="2181"/>
                  </a:cubicBezTo>
                  <a:cubicBezTo>
                    <a:pt x="1416" y="2181"/>
                    <a:pt x="1467" y="2163"/>
                    <a:pt x="1512" y="2123"/>
                  </a:cubicBezTo>
                  <a:cubicBezTo>
                    <a:pt x="1939" y="1750"/>
                    <a:pt x="1226" y="1"/>
                    <a:pt x="64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870;p42"/>
            <p:cNvSpPr/>
            <p:nvPr/>
          </p:nvSpPr>
          <p:spPr>
            <a:xfrm rot="10800000">
              <a:off x="2453129" y="942937"/>
              <a:ext cx="17917" cy="14608"/>
            </a:xfrm>
            <a:custGeom>
              <a:avLst/>
              <a:gdLst/>
              <a:ahLst/>
              <a:cxnLst/>
              <a:rect l="l" t="t" r="r" b="b"/>
              <a:pathLst>
                <a:path w="2234" h="1822" extrusionOk="0">
                  <a:moveTo>
                    <a:pt x="523" y="1"/>
                  </a:moveTo>
                  <a:cubicBezTo>
                    <a:pt x="400" y="1"/>
                    <a:pt x="303" y="55"/>
                    <a:pt x="250" y="182"/>
                  </a:cubicBezTo>
                  <a:cubicBezTo>
                    <a:pt x="1" y="731"/>
                    <a:pt x="1167" y="1822"/>
                    <a:pt x="1735" y="1822"/>
                  </a:cubicBezTo>
                  <a:cubicBezTo>
                    <a:pt x="1848" y="1822"/>
                    <a:pt x="1937" y="1778"/>
                    <a:pt x="1987" y="1679"/>
                  </a:cubicBezTo>
                  <a:cubicBezTo>
                    <a:pt x="2234" y="1185"/>
                    <a:pt x="1098" y="1"/>
                    <a:pt x="52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871;p42"/>
            <p:cNvSpPr/>
            <p:nvPr/>
          </p:nvSpPr>
          <p:spPr>
            <a:xfrm rot="10800000">
              <a:off x="2492014" y="960686"/>
              <a:ext cx="17010" cy="16187"/>
            </a:xfrm>
            <a:custGeom>
              <a:avLst/>
              <a:gdLst/>
              <a:ahLst/>
              <a:cxnLst/>
              <a:rect l="l" t="t" r="r" b="b"/>
              <a:pathLst>
                <a:path w="2121" h="2019" extrusionOk="0">
                  <a:moveTo>
                    <a:pt x="570" y="1"/>
                  </a:moveTo>
                  <a:cubicBezTo>
                    <a:pt x="472" y="1"/>
                    <a:pt x="385" y="42"/>
                    <a:pt x="316" y="137"/>
                  </a:cubicBezTo>
                  <a:cubicBezTo>
                    <a:pt x="0" y="663"/>
                    <a:pt x="1115" y="2019"/>
                    <a:pt x="1635" y="2019"/>
                  </a:cubicBezTo>
                  <a:cubicBezTo>
                    <a:pt x="1708" y="2019"/>
                    <a:pt x="1769" y="1992"/>
                    <a:pt x="1813" y="1934"/>
                  </a:cubicBezTo>
                  <a:cubicBezTo>
                    <a:pt x="2121" y="1472"/>
                    <a:pt x="1155" y="1"/>
                    <a:pt x="570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872;p42"/>
            <p:cNvSpPr/>
            <p:nvPr/>
          </p:nvSpPr>
          <p:spPr>
            <a:xfrm rot="10800000">
              <a:off x="2249617" y="710099"/>
              <a:ext cx="209434" cy="177227"/>
            </a:xfrm>
            <a:custGeom>
              <a:avLst/>
              <a:gdLst/>
              <a:ahLst/>
              <a:cxnLst/>
              <a:rect l="l" t="t" r="r" b="b"/>
              <a:pathLst>
                <a:path w="2611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1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873;p42"/>
            <p:cNvSpPr/>
            <p:nvPr/>
          </p:nvSpPr>
          <p:spPr>
            <a:xfrm rot="10800000">
              <a:off x="2275557" y="730304"/>
              <a:ext cx="172935" cy="145975"/>
            </a:xfrm>
            <a:custGeom>
              <a:avLst/>
              <a:gdLst/>
              <a:ahLst/>
              <a:cxnLst/>
              <a:rect l="l" t="t" r="r" b="b"/>
              <a:pathLst>
                <a:path w="21563" h="18207" extrusionOk="0">
                  <a:moveTo>
                    <a:pt x="12039" y="1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03" y="18206"/>
                  </a:cubicBezTo>
                  <a:cubicBezTo>
                    <a:pt x="11252" y="18206"/>
                    <a:pt x="13628" y="17295"/>
                    <a:pt x="15753" y="14614"/>
                  </a:cubicBezTo>
                  <a:cubicBezTo>
                    <a:pt x="21562" y="7307"/>
                    <a:pt x="12039" y="1"/>
                    <a:pt x="120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874;p42"/>
            <p:cNvSpPr/>
            <p:nvPr/>
          </p:nvSpPr>
          <p:spPr>
            <a:xfrm rot="10800000">
              <a:off x="2288527" y="742130"/>
              <a:ext cx="152757" cy="128865"/>
            </a:xfrm>
            <a:custGeom>
              <a:avLst/>
              <a:gdLst/>
              <a:ahLst/>
              <a:cxnLst/>
              <a:rect l="l" t="t" r="r" b="b"/>
              <a:pathLst>
                <a:path w="19047" h="16073" extrusionOk="0">
                  <a:moveTo>
                    <a:pt x="10661" y="0"/>
                  </a:moveTo>
                  <a:lnTo>
                    <a:pt x="0" y="12458"/>
                  </a:lnTo>
                  <a:cubicBezTo>
                    <a:pt x="0" y="12458"/>
                    <a:pt x="3698" y="16073"/>
                    <a:pt x="7928" y="16073"/>
                  </a:cubicBezTo>
                  <a:cubicBezTo>
                    <a:pt x="9930" y="16073"/>
                    <a:pt x="12051" y="15263"/>
                    <a:pt x="13955" y="12877"/>
                  </a:cubicBezTo>
                  <a:cubicBezTo>
                    <a:pt x="19046" y="6469"/>
                    <a:pt x="10661" y="0"/>
                    <a:pt x="10661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875;p42"/>
            <p:cNvSpPr/>
            <p:nvPr/>
          </p:nvSpPr>
          <p:spPr>
            <a:xfrm rot="10800000">
              <a:off x="2374862" y="807547"/>
              <a:ext cx="17051" cy="13389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3" y="50"/>
                    <a:pt x="251" y="165"/>
                  </a:cubicBezTo>
                  <a:cubicBezTo>
                    <a:pt x="1" y="666"/>
                    <a:pt x="1132" y="1669"/>
                    <a:pt x="1685" y="1669"/>
                  </a:cubicBezTo>
                  <a:cubicBezTo>
                    <a:pt x="1793" y="1669"/>
                    <a:pt x="1879" y="1631"/>
                    <a:pt x="1928" y="1542"/>
                  </a:cubicBezTo>
                  <a:cubicBezTo>
                    <a:pt x="2126" y="1098"/>
                    <a:pt x="1059" y="0"/>
                    <a:pt x="51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876;p42"/>
            <p:cNvSpPr/>
            <p:nvPr/>
          </p:nvSpPr>
          <p:spPr>
            <a:xfrm rot="10800000">
              <a:off x="2371487" y="755692"/>
              <a:ext cx="16666" cy="13830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1"/>
                  </a:moveTo>
                  <a:cubicBezTo>
                    <a:pt x="341" y="1"/>
                    <a:pt x="252" y="49"/>
                    <a:pt x="201" y="160"/>
                  </a:cubicBezTo>
                  <a:cubicBezTo>
                    <a:pt x="1" y="712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1"/>
                    <a:pt x="45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877;p42"/>
            <p:cNvSpPr/>
            <p:nvPr/>
          </p:nvSpPr>
          <p:spPr>
            <a:xfrm rot="10800000">
              <a:off x="2370052" y="782100"/>
              <a:ext cx="17059" cy="13830"/>
            </a:xfrm>
            <a:custGeom>
              <a:avLst/>
              <a:gdLst/>
              <a:ahLst/>
              <a:cxnLst/>
              <a:rect l="l" t="t" r="r" b="b"/>
              <a:pathLst>
                <a:path w="2127" h="1725" extrusionOk="0">
                  <a:moveTo>
                    <a:pt x="502" y="1"/>
                  </a:moveTo>
                  <a:cubicBezTo>
                    <a:pt x="390" y="1"/>
                    <a:pt x="302" y="49"/>
                    <a:pt x="251" y="160"/>
                  </a:cubicBezTo>
                  <a:cubicBezTo>
                    <a:pt x="0" y="712"/>
                    <a:pt x="1134" y="1724"/>
                    <a:pt x="1686" y="1724"/>
                  </a:cubicBezTo>
                  <a:cubicBezTo>
                    <a:pt x="1793" y="1724"/>
                    <a:pt x="1879" y="1686"/>
                    <a:pt x="1928" y="1598"/>
                  </a:cubicBezTo>
                  <a:cubicBezTo>
                    <a:pt x="2127" y="1150"/>
                    <a:pt x="1046" y="1"/>
                    <a:pt x="50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1878;p42"/>
            <p:cNvSpPr/>
            <p:nvPr/>
          </p:nvSpPr>
          <p:spPr>
            <a:xfrm rot="10800000">
              <a:off x="2347988" y="837803"/>
              <a:ext cx="17034" cy="13558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1"/>
                  </a:moveTo>
                  <a:cubicBezTo>
                    <a:pt x="403" y="1"/>
                    <a:pt x="305" y="56"/>
                    <a:pt x="251" y="187"/>
                  </a:cubicBezTo>
                  <a:cubicBezTo>
                    <a:pt x="1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1"/>
                    <a:pt x="52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1879;p42"/>
            <p:cNvSpPr/>
            <p:nvPr/>
          </p:nvSpPr>
          <p:spPr>
            <a:xfrm rot="10800000">
              <a:off x="2349415" y="812349"/>
              <a:ext cx="17051" cy="13389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4" y="50"/>
                    <a:pt x="251" y="165"/>
                  </a:cubicBezTo>
                  <a:cubicBezTo>
                    <a:pt x="1" y="666"/>
                    <a:pt x="1174" y="1669"/>
                    <a:pt x="1706" y="1669"/>
                  </a:cubicBezTo>
                  <a:cubicBezTo>
                    <a:pt x="1810" y="1669"/>
                    <a:pt x="1889" y="1631"/>
                    <a:pt x="1928" y="1543"/>
                  </a:cubicBezTo>
                  <a:cubicBezTo>
                    <a:pt x="2126" y="1098"/>
                    <a:pt x="1060" y="0"/>
                    <a:pt x="51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880;p42"/>
            <p:cNvSpPr/>
            <p:nvPr/>
          </p:nvSpPr>
          <p:spPr>
            <a:xfrm rot="10800000">
              <a:off x="2325403" y="810433"/>
              <a:ext cx="16650" cy="13381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3" y="49"/>
                    <a:pt x="201" y="165"/>
                  </a:cubicBezTo>
                  <a:cubicBezTo>
                    <a:pt x="1" y="665"/>
                    <a:pt x="1141" y="1669"/>
                    <a:pt x="1659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881;p42"/>
            <p:cNvSpPr/>
            <p:nvPr/>
          </p:nvSpPr>
          <p:spPr>
            <a:xfrm rot="10800000">
              <a:off x="2343650" y="781619"/>
              <a:ext cx="17051" cy="13389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3" y="50"/>
                    <a:pt x="251" y="165"/>
                  </a:cubicBezTo>
                  <a:cubicBezTo>
                    <a:pt x="1" y="666"/>
                    <a:pt x="1174" y="1669"/>
                    <a:pt x="1705" y="1669"/>
                  </a:cubicBezTo>
                  <a:cubicBezTo>
                    <a:pt x="1809" y="1669"/>
                    <a:pt x="188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882;p42"/>
            <p:cNvSpPr/>
            <p:nvPr/>
          </p:nvSpPr>
          <p:spPr>
            <a:xfrm rot="10800000">
              <a:off x="2403196" y="777779"/>
              <a:ext cx="17051" cy="13389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4" y="50"/>
                    <a:pt x="251" y="165"/>
                  </a:cubicBezTo>
                  <a:cubicBezTo>
                    <a:pt x="1" y="666"/>
                    <a:pt x="1133" y="1670"/>
                    <a:pt x="1685" y="1670"/>
                  </a:cubicBezTo>
                  <a:cubicBezTo>
                    <a:pt x="1793" y="1670"/>
                    <a:pt x="187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883;p42"/>
            <p:cNvSpPr/>
            <p:nvPr/>
          </p:nvSpPr>
          <p:spPr>
            <a:xfrm rot="10800000">
              <a:off x="2510746" y="722451"/>
              <a:ext cx="41508" cy="41486"/>
            </a:xfrm>
            <a:custGeom>
              <a:avLst/>
              <a:gdLst/>
              <a:ahLst/>
              <a:cxnLst/>
              <a:rect l="l" t="t" r="r" b="b"/>
              <a:pathLst>
                <a:path w="5751" h="5750" extrusionOk="0">
                  <a:moveTo>
                    <a:pt x="2876" y="0"/>
                  </a:moveTo>
                  <a:cubicBezTo>
                    <a:pt x="1259" y="0"/>
                    <a:pt x="1" y="1318"/>
                    <a:pt x="1" y="2875"/>
                  </a:cubicBezTo>
                  <a:cubicBezTo>
                    <a:pt x="1" y="4492"/>
                    <a:pt x="1259" y="5750"/>
                    <a:pt x="2876" y="5750"/>
                  </a:cubicBezTo>
                  <a:cubicBezTo>
                    <a:pt x="4433" y="5750"/>
                    <a:pt x="5750" y="4492"/>
                    <a:pt x="5750" y="2875"/>
                  </a:cubicBezTo>
                  <a:cubicBezTo>
                    <a:pt x="5750" y="1318"/>
                    <a:pt x="4433" y="0"/>
                    <a:pt x="2876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884;p42"/>
            <p:cNvSpPr/>
            <p:nvPr/>
          </p:nvSpPr>
          <p:spPr>
            <a:xfrm rot="10800000">
              <a:off x="2619950" y="969057"/>
              <a:ext cx="41501" cy="41493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885;p42"/>
            <p:cNvSpPr/>
            <p:nvPr/>
          </p:nvSpPr>
          <p:spPr>
            <a:xfrm rot="10800000">
              <a:off x="2309554" y="909609"/>
              <a:ext cx="41508" cy="41493"/>
            </a:xfrm>
            <a:custGeom>
              <a:avLst/>
              <a:gdLst/>
              <a:ahLst/>
              <a:cxnLst/>
              <a:rect l="l" t="t" r="r" b="b"/>
              <a:pathLst>
                <a:path w="5751" h="5751" extrusionOk="0">
                  <a:moveTo>
                    <a:pt x="2875" y="0"/>
                  </a:moveTo>
                  <a:cubicBezTo>
                    <a:pt x="1258" y="0"/>
                    <a:pt x="0" y="1258"/>
                    <a:pt x="0" y="2875"/>
                  </a:cubicBezTo>
                  <a:cubicBezTo>
                    <a:pt x="0" y="4432"/>
                    <a:pt x="1258" y="5750"/>
                    <a:pt x="2875" y="5750"/>
                  </a:cubicBezTo>
                  <a:cubicBezTo>
                    <a:pt x="4432" y="5750"/>
                    <a:pt x="5750" y="4432"/>
                    <a:pt x="5750" y="2875"/>
                  </a:cubicBezTo>
                  <a:cubicBezTo>
                    <a:pt x="5750" y="1258"/>
                    <a:pt x="4432" y="0"/>
                    <a:pt x="2875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886;p42"/>
            <p:cNvSpPr/>
            <p:nvPr/>
          </p:nvSpPr>
          <p:spPr>
            <a:xfrm rot="10800000">
              <a:off x="2191154" y="777969"/>
              <a:ext cx="41501" cy="41493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887;p42"/>
            <p:cNvSpPr/>
            <p:nvPr/>
          </p:nvSpPr>
          <p:spPr>
            <a:xfrm rot="10800000">
              <a:off x="2237313" y="963745"/>
              <a:ext cx="41501" cy="41493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888;p42"/>
            <p:cNvSpPr/>
            <p:nvPr/>
          </p:nvSpPr>
          <p:spPr>
            <a:xfrm rot="10800000">
              <a:off x="2712896" y="909613"/>
              <a:ext cx="41508" cy="41486"/>
            </a:xfrm>
            <a:custGeom>
              <a:avLst/>
              <a:gdLst/>
              <a:ahLst/>
              <a:cxnLst/>
              <a:rect l="l" t="t" r="r" b="b"/>
              <a:pathLst>
                <a:path w="5751" h="5750" extrusionOk="0">
                  <a:moveTo>
                    <a:pt x="2876" y="0"/>
                  </a:moveTo>
                  <a:cubicBezTo>
                    <a:pt x="1259" y="0"/>
                    <a:pt x="1" y="1318"/>
                    <a:pt x="1" y="2875"/>
                  </a:cubicBezTo>
                  <a:cubicBezTo>
                    <a:pt x="1" y="4492"/>
                    <a:pt x="1259" y="5750"/>
                    <a:pt x="2876" y="5750"/>
                  </a:cubicBezTo>
                  <a:cubicBezTo>
                    <a:pt x="4433" y="5750"/>
                    <a:pt x="5750" y="4492"/>
                    <a:pt x="5750" y="2875"/>
                  </a:cubicBezTo>
                  <a:cubicBezTo>
                    <a:pt x="5750" y="1318"/>
                    <a:pt x="4433" y="0"/>
                    <a:pt x="2876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8" name="Google Shape;1360;p37"/>
          <p:cNvGrpSpPr/>
          <p:nvPr/>
        </p:nvGrpSpPr>
        <p:grpSpPr>
          <a:xfrm rot="-5400000">
            <a:off x="1838456" y="715198"/>
            <a:ext cx="426291" cy="1337142"/>
            <a:chOff x="1132420" y="2769224"/>
            <a:chExt cx="395630" cy="1240967"/>
          </a:xfrm>
        </p:grpSpPr>
        <p:sp>
          <p:nvSpPr>
            <p:cNvPr id="99" name="Google Shape;1361;p37"/>
            <p:cNvSpPr/>
            <p:nvPr/>
          </p:nvSpPr>
          <p:spPr>
            <a:xfrm rot="5400000">
              <a:off x="709752" y="3191893"/>
              <a:ext cx="1240967" cy="395630"/>
            </a:xfrm>
            <a:custGeom>
              <a:avLst/>
              <a:gdLst/>
              <a:ahLst/>
              <a:cxnLst/>
              <a:rect l="l" t="t" r="r" b="b"/>
              <a:pathLst>
                <a:path w="270658" h="38392" extrusionOk="0">
                  <a:moveTo>
                    <a:pt x="1498" y="0"/>
                  </a:moveTo>
                  <a:lnTo>
                    <a:pt x="10721" y="12698"/>
                  </a:lnTo>
                  <a:lnTo>
                    <a:pt x="5990" y="15692"/>
                  </a:lnTo>
                  <a:lnTo>
                    <a:pt x="11500" y="20424"/>
                  </a:lnTo>
                  <a:lnTo>
                    <a:pt x="1" y="24916"/>
                  </a:lnTo>
                  <a:lnTo>
                    <a:pt x="8984" y="31444"/>
                  </a:lnTo>
                  <a:lnTo>
                    <a:pt x="1" y="38392"/>
                  </a:lnTo>
                  <a:lnTo>
                    <a:pt x="270657" y="38392"/>
                  </a:lnTo>
                  <a:lnTo>
                    <a:pt x="258918" y="34199"/>
                  </a:lnTo>
                  <a:lnTo>
                    <a:pt x="268921" y="29947"/>
                  </a:lnTo>
                  <a:lnTo>
                    <a:pt x="257421" y="25215"/>
                  </a:lnTo>
                  <a:lnTo>
                    <a:pt x="268921" y="19465"/>
                  </a:lnTo>
                  <a:lnTo>
                    <a:pt x="258679" y="12458"/>
                  </a:lnTo>
                  <a:lnTo>
                    <a:pt x="268921" y="0"/>
                  </a:ln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362;p37"/>
            <p:cNvSpPr/>
            <p:nvPr/>
          </p:nvSpPr>
          <p:spPr>
            <a:xfrm rot="5400000">
              <a:off x="1148054" y="3252098"/>
              <a:ext cx="217208" cy="223142"/>
            </a:xfrm>
            <a:custGeom>
              <a:avLst/>
              <a:gdLst/>
              <a:ahLst/>
              <a:cxnLst/>
              <a:rect l="l" t="t" r="r" b="b"/>
              <a:pathLst>
                <a:path w="21083" h="21659" extrusionOk="0">
                  <a:moveTo>
                    <a:pt x="18507" y="1"/>
                  </a:moveTo>
                  <a:lnTo>
                    <a:pt x="5031" y="7427"/>
                  </a:lnTo>
                  <a:lnTo>
                    <a:pt x="3833" y="8086"/>
                  </a:lnTo>
                  <a:lnTo>
                    <a:pt x="0" y="10122"/>
                  </a:lnTo>
                  <a:cubicBezTo>
                    <a:pt x="3331" y="19754"/>
                    <a:pt x="10340" y="21658"/>
                    <a:pt x="15362" y="21658"/>
                  </a:cubicBezTo>
                  <a:cubicBezTo>
                    <a:pt x="18647" y="21658"/>
                    <a:pt x="21083" y="20843"/>
                    <a:pt x="21083" y="20843"/>
                  </a:cubicBezTo>
                  <a:lnTo>
                    <a:pt x="20544" y="16771"/>
                  </a:lnTo>
                  <a:lnTo>
                    <a:pt x="20424" y="15453"/>
                  </a:lnTo>
                  <a:lnTo>
                    <a:pt x="18507" y="1"/>
                  </a:ln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363;p37"/>
            <p:cNvSpPr/>
            <p:nvPr/>
          </p:nvSpPr>
          <p:spPr>
            <a:xfrm rot="5400000">
              <a:off x="1194379" y="3292874"/>
              <a:ext cx="172165" cy="175534"/>
            </a:xfrm>
            <a:custGeom>
              <a:avLst/>
              <a:gdLst/>
              <a:ahLst/>
              <a:cxnLst/>
              <a:rect l="l" t="t" r="r" b="b"/>
              <a:pathLst>
                <a:path w="16711" h="17038" extrusionOk="0">
                  <a:moveTo>
                    <a:pt x="14674" y="1"/>
                  </a:moveTo>
                  <a:lnTo>
                    <a:pt x="0" y="8086"/>
                  </a:lnTo>
                  <a:cubicBezTo>
                    <a:pt x="3269" y="15511"/>
                    <a:pt x="9196" y="17038"/>
                    <a:pt x="13522" y="17038"/>
                  </a:cubicBezTo>
                  <a:cubicBezTo>
                    <a:pt x="14745" y="17038"/>
                    <a:pt x="15840" y="16916"/>
                    <a:pt x="16711" y="16771"/>
                  </a:cubicBezTo>
                  <a:lnTo>
                    <a:pt x="14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364;p37"/>
            <p:cNvSpPr/>
            <p:nvPr/>
          </p:nvSpPr>
          <p:spPr>
            <a:xfrm rot="5400000">
              <a:off x="1208442" y="3305702"/>
              <a:ext cx="158586" cy="160987"/>
            </a:xfrm>
            <a:custGeom>
              <a:avLst/>
              <a:gdLst/>
              <a:ahLst/>
              <a:cxnLst/>
              <a:rect l="l" t="t" r="r" b="b"/>
              <a:pathLst>
                <a:path w="15393" h="15626" extrusionOk="0">
                  <a:moveTo>
                    <a:pt x="13476" y="1"/>
                  </a:moveTo>
                  <a:lnTo>
                    <a:pt x="0" y="7427"/>
                  </a:lnTo>
                  <a:cubicBezTo>
                    <a:pt x="3172" y="14211"/>
                    <a:pt x="8730" y="15626"/>
                    <a:pt x="12851" y="15626"/>
                  </a:cubicBezTo>
                  <a:cubicBezTo>
                    <a:pt x="13787" y="15626"/>
                    <a:pt x="14650" y="15553"/>
                    <a:pt x="15393" y="15453"/>
                  </a:cubicBezTo>
                  <a:lnTo>
                    <a:pt x="13476" y="1"/>
                  </a:ln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365;p37"/>
            <p:cNvSpPr/>
            <p:nvPr/>
          </p:nvSpPr>
          <p:spPr>
            <a:xfrm rot="5400000">
              <a:off x="1271429" y="3340754"/>
              <a:ext cx="26869" cy="19091"/>
            </a:xfrm>
            <a:custGeom>
              <a:avLst/>
              <a:gdLst/>
              <a:ahLst/>
              <a:cxnLst/>
              <a:rect l="l" t="t" r="r" b="b"/>
              <a:pathLst>
                <a:path w="2608" h="1853" extrusionOk="0">
                  <a:moveTo>
                    <a:pt x="1814" y="1"/>
                  </a:moveTo>
                  <a:cubicBezTo>
                    <a:pt x="1128" y="1"/>
                    <a:pt x="1" y="1595"/>
                    <a:pt x="506" y="1819"/>
                  </a:cubicBezTo>
                  <a:cubicBezTo>
                    <a:pt x="552" y="1842"/>
                    <a:pt x="603" y="1853"/>
                    <a:pt x="659" y="1853"/>
                  </a:cubicBezTo>
                  <a:cubicBezTo>
                    <a:pt x="1330" y="1853"/>
                    <a:pt x="2607" y="299"/>
                    <a:pt x="1944" y="23"/>
                  </a:cubicBezTo>
                  <a:cubicBezTo>
                    <a:pt x="1903" y="8"/>
                    <a:pt x="1859" y="1"/>
                    <a:pt x="181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366;p37"/>
            <p:cNvSpPr/>
            <p:nvPr/>
          </p:nvSpPr>
          <p:spPr>
            <a:xfrm rot="5400000">
              <a:off x="1239784" y="3375565"/>
              <a:ext cx="24798" cy="21151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56" y="0"/>
                  </a:moveTo>
                  <a:cubicBezTo>
                    <a:pt x="943" y="0"/>
                    <a:pt x="0" y="1925"/>
                    <a:pt x="641" y="2042"/>
                  </a:cubicBezTo>
                  <a:cubicBezTo>
                    <a:pt x="666" y="2049"/>
                    <a:pt x="692" y="2053"/>
                    <a:pt x="719" y="2053"/>
                  </a:cubicBezTo>
                  <a:cubicBezTo>
                    <a:pt x="1337" y="2053"/>
                    <a:pt x="2407" y="177"/>
                    <a:pt x="1719" y="5"/>
                  </a:cubicBezTo>
                  <a:cubicBezTo>
                    <a:pt x="1698" y="2"/>
                    <a:pt x="1677" y="0"/>
                    <a:pt x="165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367;p37"/>
            <p:cNvSpPr/>
            <p:nvPr/>
          </p:nvSpPr>
          <p:spPr>
            <a:xfrm rot="5400000">
              <a:off x="1292854" y="3383570"/>
              <a:ext cx="24798" cy="21151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9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368;p37"/>
            <p:cNvSpPr/>
            <p:nvPr/>
          </p:nvSpPr>
          <p:spPr>
            <a:xfrm rot="5400000">
              <a:off x="1316303" y="3413183"/>
              <a:ext cx="24788" cy="21161"/>
            </a:xfrm>
            <a:custGeom>
              <a:avLst/>
              <a:gdLst/>
              <a:ahLst/>
              <a:cxnLst/>
              <a:rect l="l" t="t" r="r" b="b"/>
              <a:pathLst>
                <a:path w="2406" h="2054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8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369;p37"/>
            <p:cNvSpPr/>
            <p:nvPr/>
          </p:nvSpPr>
          <p:spPr>
            <a:xfrm rot="5400000">
              <a:off x="1222728" y="3417268"/>
              <a:ext cx="16432" cy="24128"/>
            </a:xfrm>
            <a:custGeom>
              <a:avLst/>
              <a:gdLst/>
              <a:ahLst/>
              <a:cxnLst/>
              <a:rect l="l" t="t" r="r" b="b"/>
              <a:pathLst>
                <a:path w="1595" h="2342" extrusionOk="0">
                  <a:moveTo>
                    <a:pt x="890" y="0"/>
                  </a:moveTo>
                  <a:cubicBezTo>
                    <a:pt x="872" y="0"/>
                    <a:pt x="853" y="2"/>
                    <a:pt x="834" y="5"/>
                  </a:cubicBezTo>
                  <a:cubicBezTo>
                    <a:pt x="184" y="123"/>
                    <a:pt x="0" y="2342"/>
                    <a:pt x="571" y="2342"/>
                  </a:cubicBezTo>
                  <a:cubicBezTo>
                    <a:pt x="579" y="2342"/>
                    <a:pt x="587" y="2341"/>
                    <a:pt x="594" y="2341"/>
                  </a:cubicBezTo>
                  <a:cubicBezTo>
                    <a:pt x="1237" y="2224"/>
                    <a:pt x="1594" y="0"/>
                    <a:pt x="89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370;p37"/>
            <p:cNvSpPr/>
            <p:nvPr/>
          </p:nvSpPr>
          <p:spPr>
            <a:xfrm rot="5400000">
              <a:off x="1274118" y="3409644"/>
              <a:ext cx="20986" cy="22851"/>
            </a:xfrm>
            <a:custGeom>
              <a:avLst/>
              <a:gdLst/>
              <a:ahLst/>
              <a:cxnLst/>
              <a:rect l="l" t="t" r="r" b="b"/>
              <a:pathLst>
                <a:path w="2037" h="2218" extrusionOk="0">
                  <a:moveTo>
                    <a:pt x="1258" y="1"/>
                  </a:moveTo>
                  <a:cubicBezTo>
                    <a:pt x="539" y="1"/>
                    <a:pt x="0" y="2217"/>
                    <a:pt x="659" y="2217"/>
                  </a:cubicBezTo>
                  <a:cubicBezTo>
                    <a:pt x="1258" y="2217"/>
                    <a:pt x="2037" y="1"/>
                    <a:pt x="1258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371;p37"/>
            <p:cNvSpPr/>
            <p:nvPr/>
          </p:nvSpPr>
          <p:spPr>
            <a:xfrm rot="5400000">
              <a:off x="1297326" y="3501973"/>
              <a:ext cx="213509" cy="224481"/>
            </a:xfrm>
            <a:custGeom>
              <a:avLst/>
              <a:gdLst/>
              <a:ahLst/>
              <a:cxnLst/>
              <a:rect l="l" t="t" r="r" b="b"/>
              <a:pathLst>
                <a:path w="20724" h="21789" extrusionOk="0">
                  <a:moveTo>
                    <a:pt x="2217" y="0"/>
                  </a:moveTo>
                  <a:lnTo>
                    <a:pt x="599" y="15333"/>
                  </a:lnTo>
                  <a:lnTo>
                    <a:pt x="420" y="16710"/>
                  </a:lnTo>
                  <a:lnTo>
                    <a:pt x="0" y="20963"/>
                  </a:lnTo>
                  <a:cubicBezTo>
                    <a:pt x="2042" y="21537"/>
                    <a:pt x="3898" y="21788"/>
                    <a:pt x="5584" y="21788"/>
                  </a:cubicBezTo>
                  <a:cubicBezTo>
                    <a:pt x="17248" y="21788"/>
                    <a:pt x="20724" y="9763"/>
                    <a:pt x="20724" y="9763"/>
                  </a:cubicBezTo>
                  <a:lnTo>
                    <a:pt x="17130" y="7906"/>
                  </a:lnTo>
                  <a:lnTo>
                    <a:pt x="15932" y="7247"/>
                  </a:lnTo>
                  <a:lnTo>
                    <a:pt x="2217" y="0"/>
                  </a:ln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372;p37"/>
            <p:cNvSpPr/>
            <p:nvPr/>
          </p:nvSpPr>
          <p:spPr>
            <a:xfrm rot="5400000">
              <a:off x="1342503" y="3510123"/>
              <a:ext cx="172165" cy="175472"/>
            </a:xfrm>
            <a:custGeom>
              <a:avLst/>
              <a:gdLst/>
              <a:ahLst/>
              <a:cxnLst/>
              <a:rect l="l" t="t" r="r" b="b"/>
              <a:pathLst>
                <a:path w="16711" h="17032" extrusionOk="0">
                  <a:moveTo>
                    <a:pt x="1798" y="0"/>
                  </a:moveTo>
                  <a:lnTo>
                    <a:pt x="1" y="16710"/>
                  </a:lnTo>
                  <a:cubicBezTo>
                    <a:pt x="1180" y="16931"/>
                    <a:pt x="2287" y="17032"/>
                    <a:pt x="3324" y="17032"/>
                  </a:cubicBezTo>
                  <a:cubicBezTo>
                    <a:pt x="11293" y="17032"/>
                    <a:pt x="15174" y="11086"/>
                    <a:pt x="16711" y="7906"/>
                  </a:cubicBezTo>
                  <a:lnTo>
                    <a:pt x="17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373;p37"/>
            <p:cNvSpPr/>
            <p:nvPr/>
          </p:nvSpPr>
          <p:spPr>
            <a:xfrm rot="5400000">
              <a:off x="1357132" y="3512421"/>
              <a:ext cx="157979" cy="160400"/>
            </a:xfrm>
            <a:custGeom>
              <a:avLst/>
              <a:gdLst/>
              <a:ahLst/>
              <a:cxnLst/>
              <a:rect l="l" t="t" r="r" b="b"/>
              <a:pathLst>
                <a:path w="15334" h="15569" extrusionOk="0">
                  <a:moveTo>
                    <a:pt x="1618" y="0"/>
                  </a:moveTo>
                  <a:lnTo>
                    <a:pt x="0" y="15333"/>
                  </a:lnTo>
                  <a:cubicBezTo>
                    <a:pt x="974" y="15494"/>
                    <a:pt x="1895" y="15568"/>
                    <a:pt x="2765" y="15568"/>
                  </a:cubicBezTo>
                  <a:cubicBezTo>
                    <a:pt x="9980" y="15568"/>
                    <a:pt x="13730" y="10454"/>
                    <a:pt x="15333" y="7247"/>
                  </a:cubicBezTo>
                  <a:lnTo>
                    <a:pt x="1618" y="0"/>
                  </a:ln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374;p37"/>
            <p:cNvSpPr/>
            <p:nvPr/>
          </p:nvSpPr>
          <p:spPr>
            <a:xfrm rot="5400000">
              <a:off x="1380804" y="3531390"/>
              <a:ext cx="17658" cy="23665"/>
            </a:xfrm>
            <a:custGeom>
              <a:avLst/>
              <a:gdLst/>
              <a:ahLst/>
              <a:cxnLst/>
              <a:rect l="l" t="t" r="r" b="b"/>
              <a:pathLst>
                <a:path w="1714" h="2297" extrusionOk="0">
                  <a:moveTo>
                    <a:pt x="711" y="1"/>
                  </a:moveTo>
                  <a:cubicBezTo>
                    <a:pt x="661" y="1"/>
                    <a:pt x="611" y="17"/>
                    <a:pt x="561" y="52"/>
                  </a:cubicBezTo>
                  <a:cubicBezTo>
                    <a:pt x="1" y="388"/>
                    <a:pt x="593" y="2297"/>
                    <a:pt x="1113" y="2297"/>
                  </a:cubicBezTo>
                  <a:cubicBezTo>
                    <a:pt x="1149" y="2297"/>
                    <a:pt x="1185" y="2288"/>
                    <a:pt x="1220" y="2268"/>
                  </a:cubicBezTo>
                  <a:cubicBezTo>
                    <a:pt x="1714" y="1939"/>
                    <a:pt x="1252" y="1"/>
                    <a:pt x="711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375;p37"/>
            <p:cNvSpPr/>
            <p:nvPr/>
          </p:nvSpPr>
          <p:spPr>
            <a:xfrm rot="5400000">
              <a:off x="1391081" y="3579502"/>
              <a:ext cx="19977" cy="2247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3" y="2180"/>
                    <a:pt x="1362" y="2180"/>
                  </a:cubicBezTo>
                  <a:cubicBezTo>
                    <a:pt x="1416" y="2180"/>
                    <a:pt x="1467" y="2162"/>
                    <a:pt x="1512" y="2122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376;p37"/>
            <p:cNvSpPr/>
            <p:nvPr/>
          </p:nvSpPr>
          <p:spPr>
            <a:xfrm rot="5400000">
              <a:off x="1427208" y="3540343"/>
              <a:ext cx="20543" cy="22470"/>
            </a:xfrm>
            <a:custGeom>
              <a:avLst/>
              <a:gdLst/>
              <a:ahLst/>
              <a:cxnLst/>
              <a:rect l="l" t="t" r="r" b="b"/>
              <a:pathLst>
                <a:path w="1994" h="2181" extrusionOk="0">
                  <a:moveTo>
                    <a:pt x="681" y="0"/>
                  </a:moveTo>
                  <a:cubicBezTo>
                    <a:pt x="613" y="0"/>
                    <a:pt x="548" y="27"/>
                    <a:pt x="489" y="86"/>
                  </a:cubicBezTo>
                  <a:cubicBezTo>
                    <a:pt x="1" y="520"/>
                    <a:pt x="887" y="2181"/>
                    <a:pt x="1415" y="2181"/>
                  </a:cubicBezTo>
                  <a:cubicBezTo>
                    <a:pt x="1470" y="2181"/>
                    <a:pt x="1521" y="2162"/>
                    <a:pt x="1567" y="2123"/>
                  </a:cubicBezTo>
                  <a:cubicBezTo>
                    <a:pt x="1993" y="1750"/>
                    <a:pt x="1234" y="0"/>
                    <a:pt x="68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377;p37"/>
            <p:cNvSpPr/>
            <p:nvPr/>
          </p:nvSpPr>
          <p:spPr>
            <a:xfrm rot="5400000">
              <a:off x="1465133" y="3538149"/>
              <a:ext cx="19977" cy="22480"/>
            </a:xfrm>
            <a:custGeom>
              <a:avLst/>
              <a:gdLst/>
              <a:ahLst/>
              <a:cxnLst/>
              <a:rect l="l" t="t" r="r" b="b"/>
              <a:pathLst>
                <a:path w="1939" h="2182" extrusionOk="0">
                  <a:moveTo>
                    <a:pt x="642" y="1"/>
                  </a:moveTo>
                  <a:cubicBezTo>
                    <a:pt x="570" y="1"/>
                    <a:pt x="500" y="28"/>
                    <a:pt x="434" y="87"/>
                  </a:cubicBezTo>
                  <a:cubicBezTo>
                    <a:pt x="0" y="521"/>
                    <a:pt x="843" y="2181"/>
                    <a:pt x="1362" y="2181"/>
                  </a:cubicBezTo>
                  <a:cubicBezTo>
                    <a:pt x="1416" y="2181"/>
                    <a:pt x="1467" y="2163"/>
                    <a:pt x="1512" y="2123"/>
                  </a:cubicBezTo>
                  <a:cubicBezTo>
                    <a:pt x="1939" y="1750"/>
                    <a:pt x="1226" y="1"/>
                    <a:pt x="64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378;p37"/>
            <p:cNvSpPr/>
            <p:nvPr/>
          </p:nvSpPr>
          <p:spPr>
            <a:xfrm rot="5400000">
              <a:off x="1412758" y="3623641"/>
              <a:ext cx="23016" cy="18771"/>
            </a:xfrm>
            <a:custGeom>
              <a:avLst/>
              <a:gdLst/>
              <a:ahLst/>
              <a:cxnLst/>
              <a:rect l="l" t="t" r="r" b="b"/>
              <a:pathLst>
                <a:path w="2234" h="1822" extrusionOk="0">
                  <a:moveTo>
                    <a:pt x="523" y="1"/>
                  </a:moveTo>
                  <a:cubicBezTo>
                    <a:pt x="400" y="1"/>
                    <a:pt x="303" y="55"/>
                    <a:pt x="250" y="182"/>
                  </a:cubicBezTo>
                  <a:cubicBezTo>
                    <a:pt x="1" y="731"/>
                    <a:pt x="1167" y="1822"/>
                    <a:pt x="1735" y="1822"/>
                  </a:cubicBezTo>
                  <a:cubicBezTo>
                    <a:pt x="1848" y="1822"/>
                    <a:pt x="1937" y="1778"/>
                    <a:pt x="1987" y="1679"/>
                  </a:cubicBezTo>
                  <a:cubicBezTo>
                    <a:pt x="2234" y="1185"/>
                    <a:pt x="1098" y="1"/>
                    <a:pt x="52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379;p37"/>
            <p:cNvSpPr/>
            <p:nvPr/>
          </p:nvSpPr>
          <p:spPr>
            <a:xfrm rot="5400000">
              <a:off x="1437166" y="3573237"/>
              <a:ext cx="21852" cy="20801"/>
            </a:xfrm>
            <a:custGeom>
              <a:avLst/>
              <a:gdLst/>
              <a:ahLst/>
              <a:cxnLst/>
              <a:rect l="l" t="t" r="r" b="b"/>
              <a:pathLst>
                <a:path w="2121" h="2019" extrusionOk="0">
                  <a:moveTo>
                    <a:pt x="570" y="1"/>
                  </a:moveTo>
                  <a:cubicBezTo>
                    <a:pt x="472" y="1"/>
                    <a:pt x="385" y="42"/>
                    <a:pt x="316" y="137"/>
                  </a:cubicBezTo>
                  <a:cubicBezTo>
                    <a:pt x="0" y="663"/>
                    <a:pt x="1115" y="2019"/>
                    <a:pt x="1635" y="2019"/>
                  </a:cubicBezTo>
                  <a:cubicBezTo>
                    <a:pt x="1708" y="2019"/>
                    <a:pt x="1769" y="1992"/>
                    <a:pt x="1813" y="1934"/>
                  </a:cubicBezTo>
                  <a:cubicBezTo>
                    <a:pt x="2121" y="1472"/>
                    <a:pt x="1155" y="1"/>
                    <a:pt x="570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380;p37"/>
            <p:cNvSpPr/>
            <p:nvPr/>
          </p:nvSpPr>
          <p:spPr>
            <a:xfrm rot="5400000">
              <a:off x="1116760" y="3650300"/>
              <a:ext cx="269039" cy="227737"/>
            </a:xfrm>
            <a:custGeom>
              <a:avLst/>
              <a:gdLst/>
              <a:ahLst/>
              <a:cxnLst/>
              <a:rect l="l" t="t" r="r" b="b"/>
              <a:pathLst>
                <a:path w="2611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1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381;p37"/>
            <p:cNvSpPr/>
            <p:nvPr/>
          </p:nvSpPr>
          <p:spPr>
            <a:xfrm rot="5400000">
              <a:off x="1146086" y="3660506"/>
              <a:ext cx="222153" cy="187578"/>
            </a:xfrm>
            <a:custGeom>
              <a:avLst/>
              <a:gdLst/>
              <a:ahLst/>
              <a:cxnLst/>
              <a:rect l="l" t="t" r="r" b="b"/>
              <a:pathLst>
                <a:path w="21563" h="18207" extrusionOk="0">
                  <a:moveTo>
                    <a:pt x="12039" y="1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03" y="18206"/>
                  </a:cubicBezTo>
                  <a:cubicBezTo>
                    <a:pt x="11252" y="18206"/>
                    <a:pt x="13628" y="17295"/>
                    <a:pt x="15753" y="14614"/>
                  </a:cubicBezTo>
                  <a:cubicBezTo>
                    <a:pt x="21562" y="7307"/>
                    <a:pt x="12039" y="1"/>
                    <a:pt x="120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382;p37"/>
            <p:cNvSpPr/>
            <p:nvPr/>
          </p:nvSpPr>
          <p:spPr>
            <a:xfrm rot="5400000">
              <a:off x="1163249" y="3667801"/>
              <a:ext cx="196232" cy="165592"/>
            </a:xfrm>
            <a:custGeom>
              <a:avLst/>
              <a:gdLst/>
              <a:ahLst/>
              <a:cxnLst/>
              <a:rect l="l" t="t" r="r" b="b"/>
              <a:pathLst>
                <a:path w="19047" h="16073" extrusionOk="0">
                  <a:moveTo>
                    <a:pt x="10661" y="0"/>
                  </a:moveTo>
                  <a:lnTo>
                    <a:pt x="0" y="12458"/>
                  </a:lnTo>
                  <a:cubicBezTo>
                    <a:pt x="0" y="12458"/>
                    <a:pt x="3698" y="16073"/>
                    <a:pt x="7928" y="16073"/>
                  </a:cubicBezTo>
                  <a:cubicBezTo>
                    <a:pt x="9930" y="16073"/>
                    <a:pt x="12051" y="15263"/>
                    <a:pt x="13955" y="12877"/>
                  </a:cubicBezTo>
                  <a:cubicBezTo>
                    <a:pt x="19046" y="6469"/>
                    <a:pt x="10661" y="0"/>
                    <a:pt x="10661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383;p37"/>
            <p:cNvSpPr/>
            <p:nvPr/>
          </p:nvSpPr>
          <p:spPr>
            <a:xfrm rot="5400000">
              <a:off x="1260276" y="3718279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3" y="50"/>
                    <a:pt x="251" y="165"/>
                  </a:cubicBezTo>
                  <a:cubicBezTo>
                    <a:pt x="1" y="666"/>
                    <a:pt x="1132" y="1669"/>
                    <a:pt x="1685" y="1669"/>
                  </a:cubicBezTo>
                  <a:cubicBezTo>
                    <a:pt x="1793" y="1669"/>
                    <a:pt x="1879" y="1631"/>
                    <a:pt x="1928" y="1542"/>
                  </a:cubicBezTo>
                  <a:cubicBezTo>
                    <a:pt x="2126" y="1098"/>
                    <a:pt x="1059" y="0"/>
                    <a:pt x="51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384;p37"/>
            <p:cNvSpPr/>
            <p:nvPr/>
          </p:nvSpPr>
          <p:spPr>
            <a:xfrm rot="5400000">
              <a:off x="1194168" y="3722580"/>
              <a:ext cx="21409" cy="17772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1"/>
                  </a:moveTo>
                  <a:cubicBezTo>
                    <a:pt x="341" y="1"/>
                    <a:pt x="252" y="49"/>
                    <a:pt x="201" y="160"/>
                  </a:cubicBezTo>
                  <a:cubicBezTo>
                    <a:pt x="1" y="712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1"/>
                    <a:pt x="45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385;p37"/>
            <p:cNvSpPr/>
            <p:nvPr/>
          </p:nvSpPr>
          <p:spPr>
            <a:xfrm rot="5400000">
              <a:off x="1227853" y="3724172"/>
              <a:ext cx="21913" cy="17772"/>
            </a:xfrm>
            <a:custGeom>
              <a:avLst/>
              <a:gdLst/>
              <a:ahLst/>
              <a:cxnLst/>
              <a:rect l="l" t="t" r="r" b="b"/>
              <a:pathLst>
                <a:path w="2127" h="1725" extrusionOk="0">
                  <a:moveTo>
                    <a:pt x="502" y="1"/>
                  </a:moveTo>
                  <a:cubicBezTo>
                    <a:pt x="390" y="1"/>
                    <a:pt x="302" y="49"/>
                    <a:pt x="251" y="160"/>
                  </a:cubicBezTo>
                  <a:cubicBezTo>
                    <a:pt x="0" y="712"/>
                    <a:pt x="1134" y="1724"/>
                    <a:pt x="1686" y="1724"/>
                  </a:cubicBezTo>
                  <a:cubicBezTo>
                    <a:pt x="1793" y="1724"/>
                    <a:pt x="1879" y="1686"/>
                    <a:pt x="1928" y="1598"/>
                  </a:cubicBezTo>
                  <a:cubicBezTo>
                    <a:pt x="2127" y="1150"/>
                    <a:pt x="1046" y="1"/>
                    <a:pt x="50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386;p37"/>
            <p:cNvSpPr/>
            <p:nvPr/>
          </p:nvSpPr>
          <p:spPr>
            <a:xfrm rot="5400000">
              <a:off x="1299278" y="3752718"/>
              <a:ext cx="21883" cy="17422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1"/>
                  </a:moveTo>
                  <a:cubicBezTo>
                    <a:pt x="403" y="1"/>
                    <a:pt x="305" y="56"/>
                    <a:pt x="251" y="187"/>
                  </a:cubicBezTo>
                  <a:cubicBezTo>
                    <a:pt x="1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1"/>
                    <a:pt x="52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387;p37"/>
            <p:cNvSpPr/>
            <p:nvPr/>
          </p:nvSpPr>
          <p:spPr>
            <a:xfrm rot="5400000">
              <a:off x="1266448" y="3750982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4" y="50"/>
                    <a:pt x="251" y="165"/>
                  </a:cubicBezTo>
                  <a:cubicBezTo>
                    <a:pt x="1" y="666"/>
                    <a:pt x="1174" y="1669"/>
                    <a:pt x="1706" y="1669"/>
                  </a:cubicBezTo>
                  <a:cubicBezTo>
                    <a:pt x="1810" y="1669"/>
                    <a:pt x="1889" y="1631"/>
                    <a:pt x="1928" y="1543"/>
                  </a:cubicBezTo>
                  <a:cubicBezTo>
                    <a:pt x="2126" y="1098"/>
                    <a:pt x="1060" y="0"/>
                    <a:pt x="51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1388;p37"/>
            <p:cNvSpPr/>
            <p:nvPr/>
          </p:nvSpPr>
          <p:spPr>
            <a:xfrm rot="5400000">
              <a:off x="1264238" y="3782104"/>
              <a:ext cx="21388" cy="17195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3" y="49"/>
                    <a:pt x="201" y="165"/>
                  </a:cubicBezTo>
                  <a:cubicBezTo>
                    <a:pt x="1" y="665"/>
                    <a:pt x="1141" y="1669"/>
                    <a:pt x="1659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1389;p37"/>
            <p:cNvSpPr/>
            <p:nvPr/>
          </p:nvSpPr>
          <p:spPr>
            <a:xfrm rot="5400000">
              <a:off x="1226957" y="3758390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3" y="50"/>
                    <a:pt x="251" y="165"/>
                  </a:cubicBezTo>
                  <a:cubicBezTo>
                    <a:pt x="1" y="666"/>
                    <a:pt x="1174" y="1669"/>
                    <a:pt x="1705" y="1669"/>
                  </a:cubicBezTo>
                  <a:cubicBezTo>
                    <a:pt x="1809" y="1669"/>
                    <a:pt x="188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390;p37"/>
            <p:cNvSpPr/>
            <p:nvPr/>
          </p:nvSpPr>
          <p:spPr>
            <a:xfrm rot="5400000">
              <a:off x="1222022" y="3681866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4" y="50"/>
                    <a:pt x="251" y="165"/>
                  </a:cubicBezTo>
                  <a:cubicBezTo>
                    <a:pt x="1" y="666"/>
                    <a:pt x="1133" y="1670"/>
                    <a:pt x="1685" y="1670"/>
                  </a:cubicBezTo>
                  <a:cubicBezTo>
                    <a:pt x="1793" y="1670"/>
                    <a:pt x="187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391;p37"/>
            <p:cNvSpPr/>
            <p:nvPr/>
          </p:nvSpPr>
          <p:spPr>
            <a:xfrm rot="5400000">
              <a:off x="1186185" y="3529061"/>
              <a:ext cx="59250" cy="59239"/>
            </a:xfrm>
            <a:custGeom>
              <a:avLst/>
              <a:gdLst/>
              <a:ahLst/>
              <a:cxnLst/>
              <a:rect l="l" t="t" r="r" b="b"/>
              <a:pathLst>
                <a:path w="5751" h="5750" extrusionOk="0">
                  <a:moveTo>
                    <a:pt x="2876" y="0"/>
                  </a:moveTo>
                  <a:cubicBezTo>
                    <a:pt x="1259" y="0"/>
                    <a:pt x="1" y="1318"/>
                    <a:pt x="1" y="2875"/>
                  </a:cubicBezTo>
                  <a:cubicBezTo>
                    <a:pt x="1" y="4492"/>
                    <a:pt x="1259" y="5750"/>
                    <a:pt x="2876" y="5750"/>
                  </a:cubicBezTo>
                  <a:cubicBezTo>
                    <a:pt x="4433" y="5750"/>
                    <a:pt x="5750" y="4492"/>
                    <a:pt x="5750" y="2875"/>
                  </a:cubicBezTo>
                  <a:cubicBezTo>
                    <a:pt x="5750" y="1318"/>
                    <a:pt x="4433" y="0"/>
                    <a:pt x="28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392;p37"/>
            <p:cNvSpPr/>
            <p:nvPr/>
          </p:nvSpPr>
          <p:spPr>
            <a:xfrm rot="5400000">
              <a:off x="1394755" y="3336520"/>
              <a:ext cx="59239" cy="59250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393;p37"/>
            <p:cNvSpPr/>
            <p:nvPr/>
          </p:nvSpPr>
          <p:spPr>
            <a:xfrm rot="5400000">
              <a:off x="1400303" y="3808609"/>
              <a:ext cx="59250" cy="59250"/>
            </a:xfrm>
            <a:custGeom>
              <a:avLst/>
              <a:gdLst/>
              <a:ahLst/>
              <a:cxnLst/>
              <a:rect l="l" t="t" r="r" b="b"/>
              <a:pathLst>
                <a:path w="5751" h="5751" extrusionOk="0">
                  <a:moveTo>
                    <a:pt x="2875" y="0"/>
                  </a:moveTo>
                  <a:cubicBezTo>
                    <a:pt x="1258" y="0"/>
                    <a:pt x="0" y="1258"/>
                    <a:pt x="0" y="2875"/>
                  </a:cubicBezTo>
                  <a:cubicBezTo>
                    <a:pt x="0" y="4432"/>
                    <a:pt x="1258" y="5750"/>
                    <a:pt x="2875" y="5750"/>
                  </a:cubicBezTo>
                  <a:cubicBezTo>
                    <a:pt x="4432" y="5750"/>
                    <a:pt x="5750" y="4432"/>
                    <a:pt x="5750" y="2875"/>
                  </a:cubicBezTo>
                  <a:cubicBezTo>
                    <a:pt x="5750" y="1258"/>
                    <a:pt x="4432" y="0"/>
                    <a:pt x="2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394;p37"/>
            <p:cNvSpPr/>
            <p:nvPr/>
          </p:nvSpPr>
          <p:spPr>
            <a:xfrm rot="5400000">
              <a:off x="1304822" y="2844225"/>
              <a:ext cx="213509" cy="224306"/>
            </a:xfrm>
            <a:custGeom>
              <a:avLst/>
              <a:gdLst/>
              <a:ahLst/>
              <a:cxnLst/>
              <a:rect l="l" t="t" r="r" b="b"/>
              <a:pathLst>
                <a:path w="20724" h="21772" extrusionOk="0">
                  <a:moveTo>
                    <a:pt x="2216" y="0"/>
                  </a:moveTo>
                  <a:lnTo>
                    <a:pt x="599" y="15333"/>
                  </a:lnTo>
                  <a:lnTo>
                    <a:pt x="420" y="16651"/>
                  </a:lnTo>
                  <a:lnTo>
                    <a:pt x="0" y="20963"/>
                  </a:lnTo>
                  <a:cubicBezTo>
                    <a:pt x="2025" y="21525"/>
                    <a:pt x="3868" y="21771"/>
                    <a:pt x="5542" y="21771"/>
                  </a:cubicBezTo>
                  <a:cubicBezTo>
                    <a:pt x="17240" y="21771"/>
                    <a:pt x="20723" y="9763"/>
                    <a:pt x="20723" y="9763"/>
                  </a:cubicBezTo>
                  <a:lnTo>
                    <a:pt x="17130" y="7846"/>
                  </a:lnTo>
                  <a:lnTo>
                    <a:pt x="15932" y="7248"/>
                  </a:lnTo>
                  <a:lnTo>
                    <a:pt x="2216" y="0"/>
                  </a:ln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395;p37"/>
            <p:cNvSpPr/>
            <p:nvPr/>
          </p:nvSpPr>
          <p:spPr>
            <a:xfrm rot="5400000">
              <a:off x="1350122" y="2852499"/>
              <a:ext cx="172165" cy="175050"/>
            </a:xfrm>
            <a:custGeom>
              <a:avLst/>
              <a:gdLst/>
              <a:ahLst/>
              <a:cxnLst/>
              <a:rect l="l" t="t" r="r" b="b"/>
              <a:pathLst>
                <a:path w="16711" h="16991" extrusionOk="0">
                  <a:moveTo>
                    <a:pt x="1797" y="0"/>
                  </a:moveTo>
                  <a:lnTo>
                    <a:pt x="1" y="16651"/>
                  </a:lnTo>
                  <a:cubicBezTo>
                    <a:pt x="1211" y="16884"/>
                    <a:pt x="2345" y="16991"/>
                    <a:pt x="3406" y="16991"/>
                  </a:cubicBezTo>
                  <a:cubicBezTo>
                    <a:pt x="11319" y="16991"/>
                    <a:pt x="15179" y="11068"/>
                    <a:pt x="16711" y="7846"/>
                  </a:cubicBezTo>
                  <a:lnTo>
                    <a:pt x="1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396;p37"/>
            <p:cNvSpPr/>
            <p:nvPr/>
          </p:nvSpPr>
          <p:spPr>
            <a:xfrm rot="5400000">
              <a:off x="1364556" y="2854590"/>
              <a:ext cx="157968" cy="160379"/>
            </a:xfrm>
            <a:custGeom>
              <a:avLst/>
              <a:gdLst/>
              <a:ahLst/>
              <a:cxnLst/>
              <a:rect l="l" t="t" r="r" b="b"/>
              <a:pathLst>
                <a:path w="15333" h="15567" extrusionOk="0">
                  <a:moveTo>
                    <a:pt x="1617" y="0"/>
                  </a:moveTo>
                  <a:lnTo>
                    <a:pt x="0" y="15333"/>
                  </a:lnTo>
                  <a:cubicBezTo>
                    <a:pt x="966" y="15493"/>
                    <a:pt x="1880" y="15567"/>
                    <a:pt x="2745" y="15567"/>
                  </a:cubicBezTo>
                  <a:cubicBezTo>
                    <a:pt x="9973" y="15567"/>
                    <a:pt x="13728" y="10404"/>
                    <a:pt x="15333" y="7248"/>
                  </a:cubicBezTo>
                  <a:lnTo>
                    <a:pt x="1617" y="0"/>
                  </a:ln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397;p37"/>
            <p:cNvSpPr/>
            <p:nvPr/>
          </p:nvSpPr>
          <p:spPr>
            <a:xfrm rot="5400000">
              <a:off x="1388516" y="2873817"/>
              <a:ext cx="18153" cy="23778"/>
            </a:xfrm>
            <a:custGeom>
              <a:avLst/>
              <a:gdLst/>
              <a:ahLst/>
              <a:cxnLst/>
              <a:rect l="l" t="t" r="r" b="b"/>
              <a:pathLst>
                <a:path w="1762" h="2308" extrusionOk="0">
                  <a:moveTo>
                    <a:pt x="717" y="0"/>
                  </a:moveTo>
                  <a:cubicBezTo>
                    <a:pt x="664" y="0"/>
                    <a:pt x="609" y="16"/>
                    <a:pt x="554" y="52"/>
                  </a:cubicBezTo>
                  <a:cubicBezTo>
                    <a:pt x="1" y="439"/>
                    <a:pt x="571" y="2308"/>
                    <a:pt x="1087" y="2308"/>
                  </a:cubicBezTo>
                  <a:cubicBezTo>
                    <a:pt x="1129" y="2308"/>
                    <a:pt x="1171" y="2295"/>
                    <a:pt x="1213" y="2268"/>
                  </a:cubicBezTo>
                  <a:cubicBezTo>
                    <a:pt x="1761" y="1938"/>
                    <a:pt x="1305" y="0"/>
                    <a:pt x="71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398;p37"/>
            <p:cNvSpPr/>
            <p:nvPr/>
          </p:nvSpPr>
          <p:spPr>
            <a:xfrm rot="5400000">
              <a:off x="1398489" y="2921666"/>
              <a:ext cx="19977" cy="2247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2" y="2181"/>
                    <a:pt x="1361" y="2181"/>
                  </a:cubicBezTo>
                  <a:cubicBezTo>
                    <a:pt x="1416" y="2181"/>
                    <a:pt x="1467" y="2162"/>
                    <a:pt x="1512" y="2123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399;p37"/>
            <p:cNvSpPr/>
            <p:nvPr/>
          </p:nvSpPr>
          <p:spPr>
            <a:xfrm rot="5400000">
              <a:off x="1435203" y="2882477"/>
              <a:ext cx="19987" cy="23088"/>
            </a:xfrm>
            <a:custGeom>
              <a:avLst/>
              <a:gdLst/>
              <a:ahLst/>
              <a:cxnLst/>
              <a:rect l="l" t="t" r="r" b="b"/>
              <a:pathLst>
                <a:path w="1940" h="2241" extrusionOk="0">
                  <a:moveTo>
                    <a:pt x="627" y="1"/>
                  </a:moveTo>
                  <a:cubicBezTo>
                    <a:pt x="559" y="1"/>
                    <a:pt x="494" y="28"/>
                    <a:pt x="435" y="87"/>
                  </a:cubicBezTo>
                  <a:cubicBezTo>
                    <a:pt x="1" y="575"/>
                    <a:pt x="843" y="2241"/>
                    <a:pt x="1362" y="2241"/>
                  </a:cubicBezTo>
                  <a:cubicBezTo>
                    <a:pt x="1417" y="2241"/>
                    <a:pt x="1467" y="2223"/>
                    <a:pt x="1513" y="2183"/>
                  </a:cubicBezTo>
                  <a:cubicBezTo>
                    <a:pt x="1939" y="1756"/>
                    <a:pt x="1179" y="1"/>
                    <a:pt x="62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400;p37"/>
            <p:cNvSpPr/>
            <p:nvPr/>
          </p:nvSpPr>
          <p:spPr>
            <a:xfrm rot="5400000">
              <a:off x="1473102" y="2880267"/>
              <a:ext cx="19915" cy="22635"/>
            </a:xfrm>
            <a:custGeom>
              <a:avLst/>
              <a:gdLst/>
              <a:ahLst/>
              <a:cxnLst/>
              <a:rect l="l" t="t" r="r" b="b"/>
              <a:pathLst>
                <a:path w="1933" h="2197" extrusionOk="0">
                  <a:moveTo>
                    <a:pt x="636" y="0"/>
                  </a:moveTo>
                  <a:cubicBezTo>
                    <a:pt x="564" y="0"/>
                    <a:pt x="494" y="27"/>
                    <a:pt x="428" y="86"/>
                  </a:cubicBezTo>
                  <a:cubicBezTo>
                    <a:pt x="0" y="568"/>
                    <a:pt x="815" y="2197"/>
                    <a:pt x="1335" y="2197"/>
                  </a:cubicBezTo>
                  <a:cubicBezTo>
                    <a:pt x="1397" y="2197"/>
                    <a:pt x="1455" y="2174"/>
                    <a:pt x="1506" y="2123"/>
                  </a:cubicBezTo>
                  <a:cubicBezTo>
                    <a:pt x="1933" y="1749"/>
                    <a:pt x="1220" y="0"/>
                    <a:pt x="63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401;p37"/>
            <p:cNvSpPr/>
            <p:nvPr/>
          </p:nvSpPr>
          <p:spPr>
            <a:xfrm rot="5400000">
              <a:off x="1420423" y="2965754"/>
              <a:ext cx="23098" cy="18874"/>
            </a:xfrm>
            <a:custGeom>
              <a:avLst/>
              <a:gdLst/>
              <a:ahLst/>
              <a:cxnLst/>
              <a:rect l="l" t="t" r="r" b="b"/>
              <a:pathLst>
                <a:path w="2242" h="1832" extrusionOk="0">
                  <a:moveTo>
                    <a:pt x="503" y="1"/>
                  </a:moveTo>
                  <a:cubicBezTo>
                    <a:pt x="391" y="1"/>
                    <a:pt x="303" y="48"/>
                    <a:pt x="254" y="156"/>
                  </a:cubicBezTo>
                  <a:cubicBezTo>
                    <a:pt x="0" y="714"/>
                    <a:pt x="1209" y="1832"/>
                    <a:pt x="1766" y="1832"/>
                  </a:cubicBezTo>
                  <a:cubicBezTo>
                    <a:pt x="1866" y="1832"/>
                    <a:pt x="1945" y="1795"/>
                    <a:pt x="1991" y="1713"/>
                  </a:cubicBezTo>
                  <a:cubicBezTo>
                    <a:pt x="2241" y="1213"/>
                    <a:pt x="1069" y="1"/>
                    <a:pt x="50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402;p37"/>
            <p:cNvSpPr/>
            <p:nvPr/>
          </p:nvSpPr>
          <p:spPr>
            <a:xfrm rot="5400000">
              <a:off x="1445021" y="2915499"/>
              <a:ext cx="21779" cy="20760"/>
            </a:xfrm>
            <a:custGeom>
              <a:avLst/>
              <a:gdLst/>
              <a:ahLst/>
              <a:cxnLst/>
              <a:rect l="l" t="t" r="r" b="b"/>
              <a:pathLst>
                <a:path w="2114" h="2015" extrusionOk="0">
                  <a:moveTo>
                    <a:pt x="576" y="1"/>
                  </a:moveTo>
                  <a:cubicBezTo>
                    <a:pt x="493" y="1"/>
                    <a:pt x="420" y="36"/>
                    <a:pt x="364" y="115"/>
                  </a:cubicBezTo>
                  <a:cubicBezTo>
                    <a:pt x="0" y="636"/>
                    <a:pt x="1082" y="2014"/>
                    <a:pt x="1608" y="2014"/>
                  </a:cubicBezTo>
                  <a:cubicBezTo>
                    <a:pt x="1688" y="2014"/>
                    <a:pt x="1755" y="1983"/>
                    <a:pt x="1802" y="1912"/>
                  </a:cubicBezTo>
                  <a:cubicBezTo>
                    <a:pt x="2113" y="1497"/>
                    <a:pt x="1119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403;p37"/>
            <p:cNvSpPr/>
            <p:nvPr/>
          </p:nvSpPr>
          <p:spPr>
            <a:xfrm rot="5400000">
              <a:off x="1131874" y="2992773"/>
              <a:ext cx="269658" cy="227737"/>
            </a:xfrm>
            <a:custGeom>
              <a:avLst/>
              <a:gdLst/>
              <a:ahLst/>
              <a:cxnLst/>
              <a:rect l="l" t="t" r="r" b="b"/>
              <a:pathLst>
                <a:path w="2617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7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404;p37"/>
            <p:cNvSpPr/>
            <p:nvPr/>
          </p:nvSpPr>
          <p:spPr>
            <a:xfrm rot="5400000">
              <a:off x="1161514" y="3002675"/>
              <a:ext cx="222153" cy="187567"/>
            </a:xfrm>
            <a:custGeom>
              <a:avLst/>
              <a:gdLst/>
              <a:ahLst/>
              <a:cxnLst/>
              <a:rect l="l" t="t" r="r" b="b"/>
              <a:pathLst>
                <a:path w="21563" h="18206" extrusionOk="0">
                  <a:moveTo>
                    <a:pt x="12039" y="0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22" y="18206"/>
                  </a:cubicBezTo>
                  <a:cubicBezTo>
                    <a:pt x="11280" y="18206"/>
                    <a:pt x="13669" y="17294"/>
                    <a:pt x="15813" y="14614"/>
                  </a:cubicBezTo>
                  <a:cubicBezTo>
                    <a:pt x="21562" y="7307"/>
                    <a:pt x="12039" y="0"/>
                    <a:pt x="120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1405;p37"/>
            <p:cNvSpPr/>
            <p:nvPr/>
          </p:nvSpPr>
          <p:spPr>
            <a:xfrm rot="5400000">
              <a:off x="1178982" y="3010274"/>
              <a:ext cx="195614" cy="165592"/>
            </a:xfrm>
            <a:custGeom>
              <a:avLst/>
              <a:gdLst/>
              <a:ahLst/>
              <a:cxnLst/>
              <a:rect l="l" t="t" r="r" b="b"/>
              <a:pathLst>
                <a:path w="18987" h="16073" extrusionOk="0">
                  <a:moveTo>
                    <a:pt x="10601" y="0"/>
                  </a:moveTo>
                  <a:lnTo>
                    <a:pt x="0" y="12458"/>
                  </a:lnTo>
                  <a:cubicBezTo>
                    <a:pt x="0" y="12458"/>
                    <a:pt x="3670" y="16072"/>
                    <a:pt x="7882" y="16072"/>
                  </a:cubicBezTo>
                  <a:cubicBezTo>
                    <a:pt x="9876" y="16072"/>
                    <a:pt x="11991" y="15263"/>
                    <a:pt x="13895" y="12877"/>
                  </a:cubicBezTo>
                  <a:cubicBezTo>
                    <a:pt x="18986" y="6468"/>
                    <a:pt x="10601" y="0"/>
                    <a:pt x="10601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1406;p37"/>
            <p:cNvSpPr/>
            <p:nvPr/>
          </p:nvSpPr>
          <p:spPr>
            <a:xfrm rot="5400000">
              <a:off x="1275705" y="3060448"/>
              <a:ext cx="21903" cy="17195"/>
            </a:xfrm>
            <a:custGeom>
              <a:avLst/>
              <a:gdLst/>
              <a:ahLst/>
              <a:cxnLst/>
              <a:rect l="l" t="t" r="r" b="b"/>
              <a:pathLst>
                <a:path w="2126" h="1669" extrusionOk="0">
                  <a:moveTo>
                    <a:pt x="512" y="0"/>
                  </a:moveTo>
                  <a:cubicBezTo>
                    <a:pt x="396" y="0"/>
                    <a:pt x="303" y="49"/>
                    <a:pt x="251" y="165"/>
                  </a:cubicBezTo>
                  <a:cubicBezTo>
                    <a:pt x="0" y="665"/>
                    <a:pt x="1174" y="1669"/>
                    <a:pt x="1705" y="1669"/>
                  </a:cubicBezTo>
                  <a:cubicBezTo>
                    <a:pt x="1809" y="1669"/>
                    <a:pt x="1889" y="1630"/>
                    <a:pt x="1928" y="1542"/>
                  </a:cubicBezTo>
                  <a:cubicBezTo>
                    <a:pt x="2126" y="1097"/>
                    <a:pt x="1059" y="0"/>
                    <a:pt x="51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407;p37"/>
            <p:cNvSpPr/>
            <p:nvPr/>
          </p:nvSpPr>
          <p:spPr>
            <a:xfrm rot="5400000">
              <a:off x="1209592" y="3064745"/>
              <a:ext cx="21409" cy="17772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0"/>
                  </a:moveTo>
                  <a:cubicBezTo>
                    <a:pt x="341" y="0"/>
                    <a:pt x="252" y="48"/>
                    <a:pt x="201" y="160"/>
                  </a:cubicBezTo>
                  <a:cubicBezTo>
                    <a:pt x="1" y="711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0"/>
                    <a:pt x="45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408;p37"/>
            <p:cNvSpPr/>
            <p:nvPr/>
          </p:nvSpPr>
          <p:spPr>
            <a:xfrm rot="5400000">
              <a:off x="1243282" y="3066342"/>
              <a:ext cx="21913" cy="17762"/>
            </a:xfrm>
            <a:custGeom>
              <a:avLst/>
              <a:gdLst/>
              <a:ahLst/>
              <a:cxnLst/>
              <a:rect l="l" t="t" r="r" b="b"/>
              <a:pathLst>
                <a:path w="2127" h="1724" extrusionOk="0">
                  <a:moveTo>
                    <a:pt x="502" y="0"/>
                  </a:moveTo>
                  <a:cubicBezTo>
                    <a:pt x="390" y="0"/>
                    <a:pt x="302" y="48"/>
                    <a:pt x="251" y="160"/>
                  </a:cubicBezTo>
                  <a:cubicBezTo>
                    <a:pt x="0" y="711"/>
                    <a:pt x="1134" y="1724"/>
                    <a:pt x="1686" y="1724"/>
                  </a:cubicBezTo>
                  <a:cubicBezTo>
                    <a:pt x="1793" y="1724"/>
                    <a:pt x="1879" y="1685"/>
                    <a:pt x="1928" y="1597"/>
                  </a:cubicBezTo>
                  <a:cubicBezTo>
                    <a:pt x="2127" y="1150"/>
                    <a:pt x="1046" y="0"/>
                    <a:pt x="50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409;p37"/>
            <p:cNvSpPr/>
            <p:nvPr/>
          </p:nvSpPr>
          <p:spPr>
            <a:xfrm rot="5400000">
              <a:off x="1314701" y="3094882"/>
              <a:ext cx="21883" cy="17422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0"/>
                  </a:moveTo>
                  <a:cubicBezTo>
                    <a:pt x="403" y="0"/>
                    <a:pt x="305" y="56"/>
                    <a:pt x="251" y="186"/>
                  </a:cubicBezTo>
                  <a:cubicBezTo>
                    <a:pt x="0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0"/>
                    <a:pt x="52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410;p37"/>
            <p:cNvSpPr/>
            <p:nvPr/>
          </p:nvSpPr>
          <p:spPr>
            <a:xfrm rot="5400000">
              <a:off x="1282134" y="3093409"/>
              <a:ext cx="21388" cy="17195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4" y="49"/>
                    <a:pt x="201" y="165"/>
                  </a:cubicBezTo>
                  <a:cubicBezTo>
                    <a:pt x="1" y="665"/>
                    <a:pt x="1141" y="1669"/>
                    <a:pt x="1660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411;p37"/>
            <p:cNvSpPr/>
            <p:nvPr/>
          </p:nvSpPr>
          <p:spPr>
            <a:xfrm rot="5400000">
              <a:off x="1279414" y="3124515"/>
              <a:ext cx="21893" cy="17205"/>
            </a:xfrm>
            <a:custGeom>
              <a:avLst/>
              <a:gdLst/>
              <a:ahLst/>
              <a:cxnLst/>
              <a:rect l="l" t="t" r="r" b="b"/>
              <a:pathLst>
                <a:path w="2125" h="1670" extrusionOk="0">
                  <a:moveTo>
                    <a:pt x="466" y="1"/>
                  </a:moveTo>
                  <a:cubicBezTo>
                    <a:pt x="348" y="1"/>
                    <a:pt x="253" y="50"/>
                    <a:pt x="201" y="165"/>
                  </a:cubicBezTo>
                  <a:cubicBezTo>
                    <a:pt x="1" y="666"/>
                    <a:pt x="1140" y="1670"/>
                    <a:pt x="1659" y="1670"/>
                  </a:cubicBezTo>
                  <a:cubicBezTo>
                    <a:pt x="1761" y="1670"/>
                    <a:pt x="1839" y="1631"/>
                    <a:pt x="1878" y="1543"/>
                  </a:cubicBezTo>
                  <a:cubicBezTo>
                    <a:pt x="2125" y="1098"/>
                    <a:pt x="1026" y="1"/>
                    <a:pt x="46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412;p37"/>
            <p:cNvSpPr/>
            <p:nvPr/>
          </p:nvSpPr>
          <p:spPr>
            <a:xfrm rot="5400000">
              <a:off x="1242638" y="3100812"/>
              <a:ext cx="21388" cy="17205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3" y="50"/>
                    <a:pt x="201" y="165"/>
                  </a:cubicBezTo>
                  <a:cubicBezTo>
                    <a:pt x="1" y="666"/>
                    <a:pt x="1141" y="1669"/>
                    <a:pt x="1659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413;p37"/>
            <p:cNvSpPr/>
            <p:nvPr/>
          </p:nvSpPr>
          <p:spPr>
            <a:xfrm rot="5400000">
              <a:off x="1237703" y="3024288"/>
              <a:ext cx="21388" cy="17205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4" y="50"/>
                    <a:pt x="201" y="165"/>
                  </a:cubicBezTo>
                  <a:cubicBezTo>
                    <a:pt x="1" y="666"/>
                    <a:pt x="1141" y="1669"/>
                    <a:pt x="1660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414;p37"/>
            <p:cNvSpPr/>
            <p:nvPr/>
          </p:nvSpPr>
          <p:spPr>
            <a:xfrm rot="5400000">
              <a:off x="1193593" y="2886649"/>
              <a:ext cx="59239" cy="59250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318" y="1"/>
                    <a:pt x="0" y="1258"/>
                    <a:pt x="0" y="2875"/>
                  </a:cubicBezTo>
                  <a:cubicBezTo>
                    <a:pt x="0" y="4433"/>
                    <a:pt x="1318" y="5750"/>
                    <a:pt x="2875" y="5750"/>
                  </a:cubicBezTo>
                  <a:cubicBezTo>
                    <a:pt x="4492" y="5750"/>
                    <a:pt x="5750" y="4433"/>
                    <a:pt x="5750" y="2875"/>
                  </a:cubicBezTo>
                  <a:cubicBezTo>
                    <a:pt x="5750" y="1258"/>
                    <a:pt x="4492" y="1"/>
                    <a:pt x="28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415;p37"/>
            <p:cNvSpPr/>
            <p:nvPr/>
          </p:nvSpPr>
          <p:spPr>
            <a:xfrm rot="5400000">
              <a:off x="1431165" y="3150769"/>
              <a:ext cx="59239" cy="59250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258" y="1"/>
                    <a:pt x="0" y="1258"/>
                    <a:pt x="0" y="2876"/>
                  </a:cubicBezTo>
                  <a:cubicBezTo>
                    <a:pt x="0" y="4433"/>
                    <a:pt x="1258" y="5750"/>
                    <a:pt x="2875" y="5750"/>
                  </a:cubicBezTo>
                  <a:cubicBezTo>
                    <a:pt x="4432" y="5750"/>
                    <a:pt x="5750" y="4433"/>
                    <a:pt x="5750" y="2876"/>
                  </a:cubicBezTo>
                  <a:cubicBezTo>
                    <a:pt x="5750" y="1258"/>
                    <a:pt x="4432" y="1"/>
                    <a:pt x="28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81" b="87053"/>
          <a:stretch/>
        </p:blipFill>
        <p:spPr>
          <a:xfrm>
            <a:off x="342211" y="291512"/>
            <a:ext cx="2359265" cy="530280"/>
          </a:xfrm>
          <a:prstGeom prst="rect">
            <a:avLst/>
          </a:prstGeom>
        </p:spPr>
      </p:pic>
      <p:grpSp>
        <p:nvGrpSpPr>
          <p:cNvPr id="155" name="Google Shape;2091;p44"/>
          <p:cNvGrpSpPr/>
          <p:nvPr/>
        </p:nvGrpSpPr>
        <p:grpSpPr>
          <a:xfrm>
            <a:off x="7321896" y="1200192"/>
            <a:ext cx="959906" cy="355086"/>
            <a:chOff x="3992075" y="4487250"/>
            <a:chExt cx="800500" cy="154100"/>
          </a:xfrm>
        </p:grpSpPr>
        <p:sp>
          <p:nvSpPr>
            <p:cNvPr id="156" name="Google Shape;2092;p44"/>
            <p:cNvSpPr/>
            <p:nvPr/>
          </p:nvSpPr>
          <p:spPr>
            <a:xfrm>
              <a:off x="3992075" y="4487950"/>
              <a:ext cx="800500" cy="153400"/>
            </a:xfrm>
            <a:custGeom>
              <a:avLst/>
              <a:gdLst/>
              <a:ahLst/>
              <a:cxnLst/>
              <a:rect l="l" t="t" r="r" b="b"/>
              <a:pathLst>
                <a:path w="32020" h="6136" extrusionOk="0">
                  <a:moveTo>
                    <a:pt x="1854" y="1"/>
                  </a:moveTo>
                  <a:cubicBezTo>
                    <a:pt x="1854" y="1"/>
                    <a:pt x="1433" y="1157"/>
                    <a:pt x="1376" y="1453"/>
                  </a:cubicBezTo>
                  <a:cubicBezTo>
                    <a:pt x="1309" y="1759"/>
                    <a:pt x="898" y="2351"/>
                    <a:pt x="573" y="2714"/>
                  </a:cubicBezTo>
                  <a:cubicBezTo>
                    <a:pt x="258" y="3068"/>
                    <a:pt x="0" y="3249"/>
                    <a:pt x="57" y="3842"/>
                  </a:cubicBezTo>
                  <a:cubicBezTo>
                    <a:pt x="115" y="4444"/>
                    <a:pt x="659" y="4625"/>
                    <a:pt x="573" y="4922"/>
                  </a:cubicBezTo>
                  <a:cubicBezTo>
                    <a:pt x="497" y="5218"/>
                    <a:pt x="774" y="6135"/>
                    <a:pt x="774" y="6135"/>
                  </a:cubicBezTo>
                  <a:lnTo>
                    <a:pt x="32020" y="6135"/>
                  </a:lnTo>
                  <a:cubicBezTo>
                    <a:pt x="32020" y="6135"/>
                    <a:pt x="31962" y="4387"/>
                    <a:pt x="31800" y="3785"/>
                  </a:cubicBezTo>
                  <a:cubicBezTo>
                    <a:pt x="31647" y="3192"/>
                    <a:pt x="31246" y="1"/>
                    <a:pt x="31246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2093;p44"/>
            <p:cNvSpPr/>
            <p:nvPr/>
          </p:nvSpPr>
          <p:spPr>
            <a:xfrm>
              <a:off x="46709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72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0" y="1004"/>
                    <a:pt x="239" y="1281"/>
                    <a:pt x="115" y="1788"/>
                  </a:cubicBezTo>
                  <a:cubicBezTo>
                    <a:pt x="0" y="2227"/>
                    <a:pt x="143" y="3183"/>
                    <a:pt x="1099" y="3517"/>
                  </a:cubicBezTo>
                  <a:cubicBezTo>
                    <a:pt x="1263" y="3573"/>
                    <a:pt x="1464" y="3607"/>
                    <a:pt x="1673" y="3607"/>
                  </a:cubicBezTo>
                  <a:cubicBezTo>
                    <a:pt x="2039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81" y="1663"/>
                  </a:cubicBezTo>
                  <a:cubicBezTo>
                    <a:pt x="2857" y="918"/>
                    <a:pt x="3077" y="603"/>
                    <a:pt x="2876" y="182"/>
                  </a:cubicBezTo>
                  <a:cubicBezTo>
                    <a:pt x="2838" y="115"/>
                    <a:pt x="2800" y="58"/>
                    <a:pt x="2762" y="1"/>
                  </a:cubicBezTo>
                  <a:lnTo>
                    <a:pt x="232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04" y="459"/>
                    <a:pt x="2695" y="603"/>
                    <a:pt x="2685" y="842"/>
                  </a:cubicBezTo>
                  <a:cubicBezTo>
                    <a:pt x="2676" y="1061"/>
                    <a:pt x="2656" y="1338"/>
                    <a:pt x="2714" y="1711"/>
                  </a:cubicBezTo>
                  <a:lnTo>
                    <a:pt x="2733" y="1788"/>
                  </a:lnTo>
                  <a:cubicBezTo>
                    <a:pt x="2828" y="2390"/>
                    <a:pt x="2867" y="2695"/>
                    <a:pt x="2513" y="3039"/>
                  </a:cubicBezTo>
                  <a:cubicBezTo>
                    <a:pt x="2255" y="3297"/>
                    <a:pt x="1882" y="3335"/>
                    <a:pt x="1682" y="3335"/>
                  </a:cubicBezTo>
                  <a:cubicBezTo>
                    <a:pt x="1510" y="3335"/>
                    <a:pt x="1338" y="3307"/>
                    <a:pt x="1194" y="3259"/>
                  </a:cubicBezTo>
                  <a:cubicBezTo>
                    <a:pt x="382" y="2972"/>
                    <a:pt x="296" y="2179"/>
                    <a:pt x="373" y="1854"/>
                  </a:cubicBezTo>
                  <a:cubicBezTo>
                    <a:pt x="459" y="1539"/>
                    <a:pt x="688" y="1281"/>
                    <a:pt x="107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54" y="48"/>
                    <a:pt x="1911" y="20"/>
                    <a:pt x="1968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2094;p44"/>
            <p:cNvSpPr/>
            <p:nvPr/>
          </p:nvSpPr>
          <p:spPr>
            <a:xfrm>
              <a:off x="4720175" y="4487250"/>
              <a:ext cx="8875" cy="725"/>
            </a:xfrm>
            <a:custGeom>
              <a:avLst/>
              <a:gdLst/>
              <a:ahLst/>
              <a:cxnLst/>
              <a:rect l="l" t="t" r="r" b="b"/>
              <a:pathLst>
                <a:path w="355" h="29" extrusionOk="0">
                  <a:moveTo>
                    <a:pt x="182" y="0"/>
                  </a:moveTo>
                  <a:cubicBezTo>
                    <a:pt x="125" y="0"/>
                    <a:pt x="58" y="10"/>
                    <a:pt x="0" y="29"/>
                  </a:cubicBezTo>
                  <a:lnTo>
                    <a:pt x="354" y="29"/>
                  </a:lnTo>
                  <a:cubicBezTo>
                    <a:pt x="306" y="10"/>
                    <a:pt x="249" y="0"/>
                    <a:pt x="18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2095;p44"/>
            <p:cNvSpPr/>
            <p:nvPr/>
          </p:nvSpPr>
          <p:spPr>
            <a:xfrm>
              <a:off x="46783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42" y="1472"/>
                  </a:moveTo>
                  <a:cubicBezTo>
                    <a:pt x="1596" y="1472"/>
                    <a:pt x="1873" y="1759"/>
                    <a:pt x="1873" y="2103"/>
                  </a:cubicBezTo>
                  <a:cubicBezTo>
                    <a:pt x="1873" y="2456"/>
                    <a:pt x="1596" y="2734"/>
                    <a:pt x="1242" y="2734"/>
                  </a:cubicBezTo>
                  <a:cubicBezTo>
                    <a:pt x="898" y="2734"/>
                    <a:pt x="612" y="2456"/>
                    <a:pt x="612" y="2103"/>
                  </a:cubicBezTo>
                  <a:cubicBezTo>
                    <a:pt x="612" y="1759"/>
                    <a:pt x="898" y="1472"/>
                    <a:pt x="1242" y="1472"/>
                  </a:cubicBezTo>
                  <a:close/>
                  <a:moveTo>
                    <a:pt x="1672" y="1"/>
                  </a:moveTo>
                  <a:cubicBezTo>
                    <a:pt x="1615" y="20"/>
                    <a:pt x="1558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74" y="1100"/>
                  </a:cubicBezTo>
                  <a:cubicBezTo>
                    <a:pt x="392" y="1281"/>
                    <a:pt x="163" y="1539"/>
                    <a:pt x="77" y="1854"/>
                  </a:cubicBezTo>
                  <a:cubicBezTo>
                    <a:pt x="0" y="2179"/>
                    <a:pt x="86" y="2972"/>
                    <a:pt x="898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6" y="3335"/>
                    <a:pt x="1959" y="3297"/>
                    <a:pt x="2217" y="3039"/>
                  </a:cubicBezTo>
                  <a:cubicBezTo>
                    <a:pt x="2571" y="2695"/>
                    <a:pt x="2532" y="2390"/>
                    <a:pt x="2437" y="1788"/>
                  </a:cubicBezTo>
                  <a:lnTo>
                    <a:pt x="2418" y="1711"/>
                  </a:lnTo>
                  <a:cubicBezTo>
                    <a:pt x="2360" y="1338"/>
                    <a:pt x="2380" y="1061"/>
                    <a:pt x="2389" y="842"/>
                  </a:cubicBezTo>
                  <a:cubicBezTo>
                    <a:pt x="2399" y="603"/>
                    <a:pt x="2408" y="459"/>
                    <a:pt x="2332" y="297"/>
                  </a:cubicBezTo>
                  <a:cubicBezTo>
                    <a:pt x="2265" y="154"/>
                    <a:pt x="2160" y="48"/>
                    <a:pt x="2026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2096;p44"/>
            <p:cNvSpPr/>
            <p:nvPr/>
          </p:nvSpPr>
          <p:spPr>
            <a:xfrm>
              <a:off x="4693650" y="4524750"/>
              <a:ext cx="31575" cy="31550"/>
            </a:xfrm>
            <a:custGeom>
              <a:avLst/>
              <a:gdLst/>
              <a:ahLst/>
              <a:cxnLst/>
              <a:rect l="l" t="t" r="r" b="b"/>
              <a:pathLst>
                <a:path w="1263" h="1262" extrusionOk="0">
                  <a:moveTo>
                    <a:pt x="631" y="0"/>
                  </a:moveTo>
                  <a:cubicBezTo>
                    <a:pt x="287" y="0"/>
                    <a:pt x="1" y="287"/>
                    <a:pt x="1" y="631"/>
                  </a:cubicBezTo>
                  <a:cubicBezTo>
                    <a:pt x="1" y="984"/>
                    <a:pt x="287" y="1262"/>
                    <a:pt x="631" y="1262"/>
                  </a:cubicBezTo>
                  <a:cubicBezTo>
                    <a:pt x="985" y="1262"/>
                    <a:pt x="1262" y="984"/>
                    <a:pt x="1262" y="631"/>
                  </a:cubicBezTo>
                  <a:cubicBezTo>
                    <a:pt x="1262" y="287"/>
                    <a:pt x="98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2097;p44"/>
            <p:cNvSpPr/>
            <p:nvPr/>
          </p:nvSpPr>
          <p:spPr>
            <a:xfrm>
              <a:off x="4745025" y="4550075"/>
              <a:ext cx="47550" cy="89875"/>
            </a:xfrm>
            <a:custGeom>
              <a:avLst/>
              <a:gdLst/>
              <a:ahLst/>
              <a:cxnLst/>
              <a:rect l="l" t="t" r="r" b="b"/>
              <a:pathLst>
                <a:path w="1902" h="3595" extrusionOk="0">
                  <a:moveTo>
                    <a:pt x="1462" y="0"/>
                  </a:moveTo>
                  <a:cubicBezTo>
                    <a:pt x="1214" y="296"/>
                    <a:pt x="1204" y="726"/>
                    <a:pt x="956" y="841"/>
                  </a:cubicBezTo>
                  <a:cubicBezTo>
                    <a:pt x="650" y="994"/>
                    <a:pt x="239" y="1271"/>
                    <a:pt x="105" y="1777"/>
                  </a:cubicBezTo>
                  <a:cubicBezTo>
                    <a:pt x="0" y="2217"/>
                    <a:pt x="144" y="3163"/>
                    <a:pt x="1099" y="3497"/>
                  </a:cubicBezTo>
                  <a:cubicBezTo>
                    <a:pt x="1264" y="3562"/>
                    <a:pt x="1472" y="3594"/>
                    <a:pt x="1686" y="3594"/>
                  </a:cubicBezTo>
                  <a:cubicBezTo>
                    <a:pt x="1758" y="3594"/>
                    <a:pt x="1830" y="3590"/>
                    <a:pt x="1902" y="3583"/>
                  </a:cubicBezTo>
                  <a:cubicBezTo>
                    <a:pt x="1902" y="3516"/>
                    <a:pt x="1892" y="3430"/>
                    <a:pt x="1892" y="3306"/>
                  </a:cubicBezTo>
                  <a:cubicBezTo>
                    <a:pt x="1806" y="3316"/>
                    <a:pt x="1739" y="3325"/>
                    <a:pt x="1672" y="3325"/>
                  </a:cubicBezTo>
                  <a:cubicBezTo>
                    <a:pt x="1500" y="3325"/>
                    <a:pt x="1328" y="3297"/>
                    <a:pt x="1185" y="3249"/>
                  </a:cubicBezTo>
                  <a:cubicBezTo>
                    <a:pt x="382" y="2962"/>
                    <a:pt x="287" y="2169"/>
                    <a:pt x="373" y="1844"/>
                  </a:cubicBezTo>
                  <a:cubicBezTo>
                    <a:pt x="449" y="1529"/>
                    <a:pt x="688" y="1271"/>
                    <a:pt x="1070" y="1089"/>
                  </a:cubicBezTo>
                  <a:cubicBezTo>
                    <a:pt x="1300" y="975"/>
                    <a:pt x="1395" y="745"/>
                    <a:pt x="1481" y="535"/>
                  </a:cubicBezTo>
                  <a:cubicBezTo>
                    <a:pt x="1491" y="497"/>
                    <a:pt x="1510" y="459"/>
                    <a:pt x="1529" y="421"/>
                  </a:cubicBezTo>
                  <a:cubicBezTo>
                    <a:pt x="1500" y="287"/>
                    <a:pt x="1481" y="143"/>
                    <a:pt x="1462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2098;p44"/>
            <p:cNvSpPr/>
            <p:nvPr/>
          </p:nvSpPr>
          <p:spPr>
            <a:xfrm>
              <a:off x="4752175" y="4560575"/>
              <a:ext cx="40175" cy="72650"/>
            </a:xfrm>
            <a:custGeom>
              <a:avLst/>
              <a:gdLst/>
              <a:ahLst/>
              <a:cxnLst/>
              <a:rect l="l" t="t" r="r" b="b"/>
              <a:pathLst>
                <a:path w="1607" h="2906" extrusionOk="0">
                  <a:moveTo>
                    <a:pt x="1243" y="1"/>
                  </a:moveTo>
                  <a:cubicBezTo>
                    <a:pt x="1224" y="39"/>
                    <a:pt x="1205" y="77"/>
                    <a:pt x="1195" y="115"/>
                  </a:cubicBezTo>
                  <a:cubicBezTo>
                    <a:pt x="1109" y="325"/>
                    <a:pt x="1014" y="555"/>
                    <a:pt x="784" y="669"/>
                  </a:cubicBezTo>
                  <a:cubicBezTo>
                    <a:pt x="402" y="851"/>
                    <a:pt x="163" y="1109"/>
                    <a:pt x="87" y="1424"/>
                  </a:cubicBezTo>
                  <a:cubicBezTo>
                    <a:pt x="1" y="1749"/>
                    <a:pt x="96" y="2542"/>
                    <a:pt x="899" y="2829"/>
                  </a:cubicBezTo>
                  <a:cubicBezTo>
                    <a:pt x="1042" y="2877"/>
                    <a:pt x="1214" y="2905"/>
                    <a:pt x="1386" y="2905"/>
                  </a:cubicBezTo>
                  <a:cubicBezTo>
                    <a:pt x="1453" y="2905"/>
                    <a:pt x="1520" y="2896"/>
                    <a:pt x="1606" y="2886"/>
                  </a:cubicBezTo>
                  <a:cubicBezTo>
                    <a:pt x="1597" y="2705"/>
                    <a:pt x="1577" y="2466"/>
                    <a:pt x="1568" y="2217"/>
                  </a:cubicBezTo>
                  <a:cubicBezTo>
                    <a:pt x="1472" y="2275"/>
                    <a:pt x="1367" y="2303"/>
                    <a:pt x="1253" y="2303"/>
                  </a:cubicBezTo>
                  <a:cubicBezTo>
                    <a:pt x="909" y="2303"/>
                    <a:pt x="622" y="2026"/>
                    <a:pt x="622" y="1673"/>
                  </a:cubicBezTo>
                  <a:cubicBezTo>
                    <a:pt x="622" y="1329"/>
                    <a:pt x="909" y="1042"/>
                    <a:pt x="1253" y="1042"/>
                  </a:cubicBezTo>
                  <a:cubicBezTo>
                    <a:pt x="1320" y="1042"/>
                    <a:pt x="1377" y="1052"/>
                    <a:pt x="1444" y="1071"/>
                  </a:cubicBezTo>
                  <a:cubicBezTo>
                    <a:pt x="1425" y="1004"/>
                    <a:pt x="1415" y="937"/>
                    <a:pt x="1396" y="880"/>
                  </a:cubicBezTo>
                  <a:cubicBezTo>
                    <a:pt x="1358" y="727"/>
                    <a:pt x="1300" y="402"/>
                    <a:pt x="1243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2099;p44"/>
            <p:cNvSpPr/>
            <p:nvPr/>
          </p:nvSpPr>
          <p:spPr>
            <a:xfrm>
              <a:off x="4767700" y="4586625"/>
              <a:ext cx="23675" cy="31550"/>
            </a:xfrm>
            <a:custGeom>
              <a:avLst/>
              <a:gdLst/>
              <a:ahLst/>
              <a:cxnLst/>
              <a:rect l="l" t="t" r="r" b="b"/>
              <a:pathLst>
                <a:path w="947" h="1262" extrusionOk="0">
                  <a:moveTo>
                    <a:pt x="632" y="0"/>
                  </a:moveTo>
                  <a:cubicBezTo>
                    <a:pt x="288" y="0"/>
                    <a:pt x="1" y="287"/>
                    <a:pt x="1" y="631"/>
                  </a:cubicBezTo>
                  <a:cubicBezTo>
                    <a:pt x="1" y="984"/>
                    <a:pt x="288" y="1261"/>
                    <a:pt x="632" y="1261"/>
                  </a:cubicBezTo>
                  <a:cubicBezTo>
                    <a:pt x="746" y="1261"/>
                    <a:pt x="851" y="1233"/>
                    <a:pt x="947" y="1175"/>
                  </a:cubicBezTo>
                  <a:cubicBezTo>
                    <a:pt x="918" y="774"/>
                    <a:pt x="870" y="334"/>
                    <a:pt x="823" y="29"/>
                  </a:cubicBezTo>
                  <a:cubicBezTo>
                    <a:pt x="756" y="10"/>
                    <a:pt x="699" y="0"/>
                    <a:pt x="63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2100;p44"/>
            <p:cNvSpPr/>
            <p:nvPr/>
          </p:nvSpPr>
          <p:spPr>
            <a:xfrm>
              <a:off x="46741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2101;p44"/>
            <p:cNvSpPr/>
            <p:nvPr/>
          </p:nvSpPr>
          <p:spPr>
            <a:xfrm>
              <a:off x="4764125" y="4491300"/>
              <a:ext cx="11500" cy="15325"/>
            </a:xfrm>
            <a:custGeom>
              <a:avLst/>
              <a:gdLst/>
              <a:ahLst/>
              <a:cxnLst/>
              <a:rect l="l" t="t" r="r" b="b"/>
              <a:pathLst>
                <a:path w="460" h="613" extrusionOk="0">
                  <a:moveTo>
                    <a:pt x="383" y="0"/>
                  </a:moveTo>
                  <a:cubicBezTo>
                    <a:pt x="125" y="172"/>
                    <a:pt x="1" y="421"/>
                    <a:pt x="1" y="421"/>
                  </a:cubicBezTo>
                  <a:cubicBezTo>
                    <a:pt x="173" y="516"/>
                    <a:pt x="326" y="583"/>
                    <a:pt x="459" y="612"/>
                  </a:cubicBezTo>
                  <a:cubicBezTo>
                    <a:pt x="421" y="344"/>
                    <a:pt x="392" y="125"/>
                    <a:pt x="3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2102;p44"/>
            <p:cNvSpPr/>
            <p:nvPr/>
          </p:nvSpPr>
          <p:spPr>
            <a:xfrm>
              <a:off x="46609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6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2103;p44"/>
            <p:cNvSpPr/>
            <p:nvPr/>
          </p:nvSpPr>
          <p:spPr>
            <a:xfrm>
              <a:off x="44700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72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0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69" y="3573"/>
                    <a:pt x="1467" y="3607"/>
                    <a:pt x="1676" y="3607"/>
                  </a:cubicBezTo>
                  <a:cubicBezTo>
                    <a:pt x="2039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38" y="115"/>
                    <a:pt x="2800" y="58"/>
                    <a:pt x="2762" y="1"/>
                  </a:cubicBezTo>
                  <a:lnTo>
                    <a:pt x="232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04" y="459"/>
                    <a:pt x="2704" y="603"/>
                    <a:pt x="2685" y="842"/>
                  </a:cubicBezTo>
                  <a:cubicBezTo>
                    <a:pt x="2676" y="1061"/>
                    <a:pt x="2656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13" y="3039"/>
                  </a:cubicBezTo>
                  <a:cubicBezTo>
                    <a:pt x="225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82" y="2972"/>
                    <a:pt x="296" y="2179"/>
                    <a:pt x="373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54" y="48"/>
                    <a:pt x="1911" y="20"/>
                    <a:pt x="1968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2104;p44"/>
            <p:cNvSpPr/>
            <p:nvPr/>
          </p:nvSpPr>
          <p:spPr>
            <a:xfrm>
              <a:off x="4519275" y="4487250"/>
              <a:ext cx="8875" cy="725"/>
            </a:xfrm>
            <a:custGeom>
              <a:avLst/>
              <a:gdLst/>
              <a:ahLst/>
              <a:cxnLst/>
              <a:rect l="l" t="t" r="r" b="b"/>
              <a:pathLst>
                <a:path w="355" h="29" extrusionOk="0">
                  <a:moveTo>
                    <a:pt x="182" y="0"/>
                  </a:moveTo>
                  <a:cubicBezTo>
                    <a:pt x="125" y="0"/>
                    <a:pt x="58" y="10"/>
                    <a:pt x="0" y="29"/>
                  </a:cubicBezTo>
                  <a:lnTo>
                    <a:pt x="354" y="29"/>
                  </a:lnTo>
                  <a:cubicBezTo>
                    <a:pt x="306" y="10"/>
                    <a:pt x="249" y="0"/>
                    <a:pt x="18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2105;p44"/>
            <p:cNvSpPr/>
            <p:nvPr/>
          </p:nvSpPr>
          <p:spPr>
            <a:xfrm>
              <a:off x="44774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2" y="1"/>
                  </a:moveTo>
                  <a:cubicBezTo>
                    <a:pt x="1615" y="20"/>
                    <a:pt x="1558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77" y="1854"/>
                  </a:cubicBezTo>
                  <a:cubicBezTo>
                    <a:pt x="0" y="2179"/>
                    <a:pt x="8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59" y="3297"/>
                    <a:pt x="221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0" y="1338"/>
                    <a:pt x="2380" y="1061"/>
                    <a:pt x="2389" y="842"/>
                  </a:cubicBezTo>
                  <a:cubicBezTo>
                    <a:pt x="2408" y="603"/>
                    <a:pt x="2408" y="459"/>
                    <a:pt x="2332" y="297"/>
                  </a:cubicBezTo>
                  <a:cubicBezTo>
                    <a:pt x="2265" y="154"/>
                    <a:pt x="2160" y="48"/>
                    <a:pt x="2026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2106;p44"/>
            <p:cNvSpPr/>
            <p:nvPr/>
          </p:nvSpPr>
          <p:spPr>
            <a:xfrm>
              <a:off x="44930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2107;p44"/>
            <p:cNvSpPr/>
            <p:nvPr/>
          </p:nvSpPr>
          <p:spPr>
            <a:xfrm>
              <a:off x="45441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51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6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2" y="3273"/>
                    <a:pt x="287" y="2480"/>
                    <a:pt x="373" y="2155"/>
                  </a:cubicBezTo>
                  <a:cubicBezTo>
                    <a:pt x="449" y="1840"/>
                    <a:pt x="688" y="1582"/>
                    <a:pt x="1070" y="1400"/>
                  </a:cubicBezTo>
                  <a:cubicBezTo>
                    <a:pt x="1309" y="1286"/>
                    <a:pt x="1395" y="1056"/>
                    <a:pt x="1481" y="846"/>
                  </a:cubicBezTo>
                  <a:cubicBezTo>
                    <a:pt x="1558" y="655"/>
                    <a:pt x="1625" y="474"/>
                    <a:pt x="1797" y="378"/>
                  </a:cubicBezTo>
                  <a:cubicBezTo>
                    <a:pt x="1921" y="302"/>
                    <a:pt x="2036" y="273"/>
                    <a:pt x="2150" y="273"/>
                  </a:cubicBezTo>
                  <a:close/>
                  <a:moveTo>
                    <a:pt x="2147" y="0"/>
                  </a:moveTo>
                  <a:cubicBezTo>
                    <a:pt x="1988" y="0"/>
                    <a:pt x="1822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05" y="2088"/>
                  </a:cubicBezTo>
                  <a:cubicBezTo>
                    <a:pt x="0" y="2528"/>
                    <a:pt x="144" y="3474"/>
                    <a:pt x="1099" y="3808"/>
                  </a:cubicBezTo>
                  <a:cubicBezTo>
                    <a:pt x="1266" y="3869"/>
                    <a:pt x="1472" y="3905"/>
                    <a:pt x="1686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1" y="1964"/>
                  </a:cubicBezTo>
                  <a:cubicBezTo>
                    <a:pt x="2857" y="1219"/>
                    <a:pt x="3077" y="894"/>
                    <a:pt x="2867" y="474"/>
                  </a:cubicBezTo>
                  <a:cubicBezTo>
                    <a:pt x="2717" y="162"/>
                    <a:pt x="2445" y="0"/>
                    <a:pt x="2147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2108;p44"/>
            <p:cNvSpPr/>
            <p:nvPr/>
          </p:nvSpPr>
          <p:spPr>
            <a:xfrm>
              <a:off x="4551275" y="4549100"/>
              <a:ext cx="64525" cy="84125"/>
            </a:xfrm>
            <a:custGeom>
              <a:avLst/>
              <a:gdLst/>
              <a:ahLst/>
              <a:cxnLst/>
              <a:rect l="l" t="t" r="r" b="b"/>
              <a:pathLst>
                <a:path w="2581" h="3365" extrusionOk="0">
                  <a:moveTo>
                    <a:pt x="1253" y="1501"/>
                  </a:moveTo>
                  <a:cubicBezTo>
                    <a:pt x="1606" y="1501"/>
                    <a:pt x="1883" y="1788"/>
                    <a:pt x="1883" y="2132"/>
                  </a:cubicBezTo>
                  <a:cubicBezTo>
                    <a:pt x="1883" y="2485"/>
                    <a:pt x="1606" y="2762"/>
                    <a:pt x="1253" y="2762"/>
                  </a:cubicBezTo>
                  <a:cubicBezTo>
                    <a:pt x="909" y="2762"/>
                    <a:pt x="622" y="2485"/>
                    <a:pt x="622" y="2132"/>
                  </a:cubicBezTo>
                  <a:cubicBezTo>
                    <a:pt x="622" y="1788"/>
                    <a:pt x="909" y="1501"/>
                    <a:pt x="1253" y="1501"/>
                  </a:cubicBezTo>
                  <a:close/>
                  <a:moveTo>
                    <a:pt x="1864" y="1"/>
                  </a:moveTo>
                  <a:cubicBezTo>
                    <a:pt x="1750" y="1"/>
                    <a:pt x="1635" y="30"/>
                    <a:pt x="1511" y="106"/>
                  </a:cubicBezTo>
                  <a:cubicBezTo>
                    <a:pt x="1339" y="202"/>
                    <a:pt x="1272" y="383"/>
                    <a:pt x="1195" y="574"/>
                  </a:cubicBezTo>
                  <a:cubicBezTo>
                    <a:pt x="1109" y="784"/>
                    <a:pt x="1023" y="1014"/>
                    <a:pt x="784" y="1128"/>
                  </a:cubicBezTo>
                  <a:cubicBezTo>
                    <a:pt x="402" y="1310"/>
                    <a:pt x="163" y="1568"/>
                    <a:pt x="87" y="1883"/>
                  </a:cubicBezTo>
                  <a:cubicBezTo>
                    <a:pt x="1" y="2208"/>
                    <a:pt x="96" y="3001"/>
                    <a:pt x="909" y="3288"/>
                  </a:cubicBezTo>
                  <a:cubicBezTo>
                    <a:pt x="1052" y="3336"/>
                    <a:pt x="1224" y="3364"/>
                    <a:pt x="1396" y="3364"/>
                  </a:cubicBezTo>
                  <a:cubicBezTo>
                    <a:pt x="1597" y="3364"/>
                    <a:pt x="1969" y="3326"/>
                    <a:pt x="2227" y="3068"/>
                  </a:cubicBezTo>
                  <a:cubicBezTo>
                    <a:pt x="2581" y="2715"/>
                    <a:pt x="2543" y="2418"/>
                    <a:pt x="2447" y="1816"/>
                  </a:cubicBezTo>
                  <a:lnTo>
                    <a:pt x="2428" y="1740"/>
                  </a:lnTo>
                  <a:cubicBezTo>
                    <a:pt x="2371" y="1367"/>
                    <a:pt x="2380" y="1081"/>
                    <a:pt x="2399" y="861"/>
                  </a:cubicBezTo>
                  <a:cubicBezTo>
                    <a:pt x="2409" y="631"/>
                    <a:pt x="2418" y="488"/>
                    <a:pt x="2342" y="326"/>
                  </a:cubicBezTo>
                  <a:cubicBezTo>
                    <a:pt x="2237" y="116"/>
                    <a:pt x="2065" y="1"/>
                    <a:pt x="1864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2109;p44"/>
            <p:cNvSpPr/>
            <p:nvPr/>
          </p:nvSpPr>
          <p:spPr>
            <a:xfrm>
              <a:off x="4566800" y="4586625"/>
              <a:ext cx="31575" cy="31550"/>
            </a:xfrm>
            <a:custGeom>
              <a:avLst/>
              <a:gdLst/>
              <a:ahLst/>
              <a:cxnLst/>
              <a:rect l="l" t="t" r="r" b="b"/>
              <a:pathLst>
                <a:path w="1263" h="1262" extrusionOk="0">
                  <a:moveTo>
                    <a:pt x="632" y="0"/>
                  </a:moveTo>
                  <a:cubicBezTo>
                    <a:pt x="288" y="0"/>
                    <a:pt x="1" y="287"/>
                    <a:pt x="1" y="631"/>
                  </a:cubicBezTo>
                  <a:cubicBezTo>
                    <a:pt x="1" y="984"/>
                    <a:pt x="288" y="1261"/>
                    <a:pt x="632" y="1261"/>
                  </a:cubicBezTo>
                  <a:cubicBezTo>
                    <a:pt x="985" y="1261"/>
                    <a:pt x="1262" y="984"/>
                    <a:pt x="1262" y="631"/>
                  </a:cubicBezTo>
                  <a:cubicBezTo>
                    <a:pt x="1262" y="287"/>
                    <a:pt x="985" y="0"/>
                    <a:pt x="63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2110;p44"/>
            <p:cNvSpPr/>
            <p:nvPr/>
          </p:nvSpPr>
          <p:spPr>
            <a:xfrm>
              <a:off x="44732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2111;p44"/>
            <p:cNvSpPr/>
            <p:nvPr/>
          </p:nvSpPr>
          <p:spPr>
            <a:xfrm>
              <a:off x="4563225" y="4487950"/>
              <a:ext cx="38500" cy="19575"/>
            </a:xfrm>
            <a:custGeom>
              <a:avLst/>
              <a:gdLst/>
              <a:ahLst/>
              <a:cxnLst/>
              <a:rect l="l" t="t" r="r" b="b"/>
              <a:pathLst>
                <a:path w="1540" h="783" extrusionOk="0">
                  <a:moveTo>
                    <a:pt x="631" y="1"/>
                  </a:moveTo>
                  <a:cubicBezTo>
                    <a:pt x="201" y="154"/>
                    <a:pt x="1" y="555"/>
                    <a:pt x="1" y="555"/>
                  </a:cubicBezTo>
                  <a:cubicBezTo>
                    <a:pt x="290" y="719"/>
                    <a:pt x="528" y="783"/>
                    <a:pt x="722" y="783"/>
                  </a:cubicBezTo>
                  <a:cubicBezTo>
                    <a:pt x="1365" y="783"/>
                    <a:pt x="1539" y="96"/>
                    <a:pt x="1539" y="96"/>
                  </a:cubicBezTo>
                  <a:cubicBezTo>
                    <a:pt x="1463" y="58"/>
                    <a:pt x="1377" y="29"/>
                    <a:pt x="1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2112;p44"/>
            <p:cNvSpPr/>
            <p:nvPr/>
          </p:nvSpPr>
          <p:spPr>
            <a:xfrm>
              <a:off x="4630825" y="4535500"/>
              <a:ext cx="45900" cy="40150"/>
            </a:xfrm>
            <a:custGeom>
              <a:avLst/>
              <a:gdLst/>
              <a:ahLst/>
              <a:cxnLst/>
              <a:rect l="l" t="t" r="r" b="b"/>
              <a:pathLst>
                <a:path w="1836" h="1606" extrusionOk="0">
                  <a:moveTo>
                    <a:pt x="842" y="0"/>
                  </a:moveTo>
                  <a:cubicBezTo>
                    <a:pt x="1" y="832"/>
                    <a:pt x="737" y="1605"/>
                    <a:pt x="737" y="1605"/>
                  </a:cubicBezTo>
                  <a:cubicBezTo>
                    <a:pt x="1835" y="698"/>
                    <a:pt x="842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2113;p44"/>
            <p:cNvSpPr/>
            <p:nvPr/>
          </p:nvSpPr>
          <p:spPr>
            <a:xfrm>
              <a:off x="44600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2114;p44"/>
            <p:cNvSpPr/>
            <p:nvPr/>
          </p:nvSpPr>
          <p:spPr>
            <a:xfrm>
              <a:off x="42691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81" y="1"/>
                  </a:moveTo>
                  <a:cubicBezTo>
                    <a:pt x="1214" y="306"/>
                    <a:pt x="1214" y="736"/>
                    <a:pt x="956" y="861"/>
                  </a:cubicBezTo>
                  <a:cubicBezTo>
                    <a:pt x="659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72" y="3573"/>
                    <a:pt x="1472" y="3607"/>
                    <a:pt x="1680" y="3607"/>
                  </a:cubicBezTo>
                  <a:cubicBezTo>
                    <a:pt x="2042" y="3607"/>
                    <a:pt x="2431" y="3503"/>
                    <a:pt x="2704" y="3230"/>
                  </a:cubicBezTo>
                  <a:cubicBezTo>
                    <a:pt x="3192" y="2753"/>
                    <a:pt x="3086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48" y="115"/>
                    <a:pt x="2809" y="58"/>
                    <a:pt x="2762" y="1"/>
                  </a:cubicBezTo>
                  <a:lnTo>
                    <a:pt x="2332" y="1"/>
                  </a:lnTo>
                  <a:cubicBezTo>
                    <a:pt x="2456" y="48"/>
                    <a:pt x="2561" y="154"/>
                    <a:pt x="2628" y="297"/>
                  </a:cubicBezTo>
                  <a:cubicBezTo>
                    <a:pt x="2714" y="459"/>
                    <a:pt x="2704" y="603"/>
                    <a:pt x="2685" y="842"/>
                  </a:cubicBezTo>
                  <a:cubicBezTo>
                    <a:pt x="2676" y="1061"/>
                    <a:pt x="2657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13" y="3039"/>
                  </a:cubicBezTo>
                  <a:cubicBezTo>
                    <a:pt x="225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92" y="2972"/>
                    <a:pt x="296" y="2179"/>
                    <a:pt x="373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81" y="555"/>
                  </a:cubicBezTo>
                  <a:cubicBezTo>
                    <a:pt x="1558" y="354"/>
                    <a:pt x="1634" y="173"/>
                    <a:pt x="1806" y="77"/>
                  </a:cubicBezTo>
                  <a:cubicBezTo>
                    <a:pt x="1863" y="48"/>
                    <a:pt x="1911" y="20"/>
                    <a:pt x="1969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2115;p44"/>
            <p:cNvSpPr/>
            <p:nvPr/>
          </p:nvSpPr>
          <p:spPr>
            <a:xfrm>
              <a:off x="4318375" y="4487250"/>
              <a:ext cx="9100" cy="725"/>
            </a:xfrm>
            <a:custGeom>
              <a:avLst/>
              <a:gdLst/>
              <a:ahLst/>
              <a:cxnLst/>
              <a:rect l="l" t="t" r="r" b="b"/>
              <a:pathLst>
                <a:path w="364" h="29" extrusionOk="0">
                  <a:moveTo>
                    <a:pt x="192" y="0"/>
                  </a:moveTo>
                  <a:cubicBezTo>
                    <a:pt x="125" y="0"/>
                    <a:pt x="67" y="10"/>
                    <a:pt x="1" y="29"/>
                  </a:cubicBezTo>
                  <a:lnTo>
                    <a:pt x="364" y="29"/>
                  </a:lnTo>
                  <a:cubicBezTo>
                    <a:pt x="306" y="10"/>
                    <a:pt x="249" y="0"/>
                    <a:pt x="19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2116;p44"/>
            <p:cNvSpPr/>
            <p:nvPr/>
          </p:nvSpPr>
          <p:spPr>
            <a:xfrm>
              <a:off x="42765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3" y="1"/>
                  </a:moveTo>
                  <a:cubicBezTo>
                    <a:pt x="1615" y="20"/>
                    <a:pt x="1567" y="48"/>
                    <a:pt x="1510" y="77"/>
                  </a:cubicBezTo>
                  <a:cubicBezTo>
                    <a:pt x="1338" y="173"/>
                    <a:pt x="1262" y="354"/>
                    <a:pt x="118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77" y="1854"/>
                  </a:cubicBezTo>
                  <a:cubicBezTo>
                    <a:pt x="0" y="2179"/>
                    <a:pt x="9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59" y="3297"/>
                    <a:pt x="221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1" y="1338"/>
                    <a:pt x="2380" y="1061"/>
                    <a:pt x="2389" y="842"/>
                  </a:cubicBezTo>
                  <a:cubicBezTo>
                    <a:pt x="2408" y="603"/>
                    <a:pt x="2418" y="459"/>
                    <a:pt x="2332" y="297"/>
                  </a:cubicBezTo>
                  <a:cubicBezTo>
                    <a:pt x="2265" y="154"/>
                    <a:pt x="2160" y="48"/>
                    <a:pt x="2036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2117;p44"/>
            <p:cNvSpPr/>
            <p:nvPr/>
          </p:nvSpPr>
          <p:spPr>
            <a:xfrm>
              <a:off x="42921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Google Shape;2118;p44"/>
            <p:cNvSpPr/>
            <p:nvPr/>
          </p:nvSpPr>
          <p:spPr>
            <a:xfrm>
              <a:off x="43432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60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7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2" y="3273"/>
                    <a:pt x="287" y="2480"/>
                    <a:pt x="373" y="2155"/>
                  </a:cubicBezTo>
                  <a:cubicBezTo>
                    <a:pt x="459" y="1840"/>
                    <a:pt x="688" y="1582"/>
                    <a:pt x="1070" y="1400"/>
                  </a:cubicBezTo>
                  <a:cubicBezTo>
                    <a:pt x="1309" y="1286"/>
                    <a:pt x="1395" y="1056"/>
                    <a:pt x="1481" y="846"/>
                  </a:cubicBezTo>
                  <a:cubicBezTo>
                    <a:pt x="1558" y="655"/>
                    <a:pt x="1634" y="474"/>
                    <a:pt x="1806" y="378"/>
                  </a:cubicBezTo>
                  <a:cubicBezTo>
                    <a:pt x="1921" y="302"/>
                    <a:pt x="2036" y="273"/>
                    <a:pt x="2150" y="273"/>
                  </a:cubicBezTo>
                  <a:close/>
                  <a:moveTo>
                    <a:pt x="2151" y="0"/>
                  </a:moveTo>
                  <a:cubicBezTo>
                    <a:pt x="1993" y="0"/>
                    <a:pt x="1826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15" y="2088"/>
                  </a:cubicBezTo>
                  <a:cubicBezTo>
                    <a:pt x="0" y="2528"/>
                    <a:pt x="144" y="3474"/>
                    <a:pt x="1099" y="3808"/>
                  </a:cubicBezTo>
                  <a:cubicBezTo>
                    <a:pt x="1266" y="3869"/>
                    <a:pt x="1472" y="3905"/>
                    <a:pt x="1686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2" y="1964"/>
                  </a:cubicBezTo>
                  <a:cubicBezTo>
                    <a:pt x="2857" y="1219"/>
                    <a:pt x="3077" y="894"/>
                    <a:pt x="2867" y="474"/>
                  </a:cubicBezTo>
                  <a:cubicBezTo>
                    <a:pt x="2717" y="162"/>
                    <a:pt x="2449" y="0"/>
                    <a:pt x="2151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Google Shape;2119;p44"/>
            <p:cNvSpPr/>
            <p:nvPr/>
          </p:nvSpPr>
          <p:spPr>
            <a:xfrm>
              <a:off x="4350375" y="4549100"/>
              <a:ext cx="64525" cy="84125"/>
            </a:xfrm>
            <a:custGeom>
              <a:avLst/>
              <a:gdLst/>
              <a:ahLst/>
              <a:cxnLst/>
              <a:rect l="l" t="t" r="r" b="b"/>
              <a:pathLst>
                <a:path w="2581" h="3365" extrusionOk="0">
                  <a:moveTo>
                    <a:pt x="1253" y="1501"/>
                  </a:moveTo>
                  <a:cubicBezTo>
                    <a:pt x="1606" y="1501"/>
                    <a:pt x="1883" y="1788"/>
                    <a:pt x="1883" y="2132"/>
                  </a:cubicBezTo>
                  <a:cubicBezTo>
                    <a:pt x="1883" y="2485"/>
                    <a:pt x="1606" y="2762"/>
                    <a:pt x="1253" y="2762"/>
                  </a:cubicBezTo>
                  <a:cubicBezTo>
                    <a:pt x="909" y="2762"/>
                    <a:pt x="622" y="2485"/>
                    <a:pt x="622" y="2132"/>
                  </a:cubicBezTo>
                  <a:cubicBezTo>
                    <a:pt x="622" y="1788"/>
                    <a:pt x="909" y="1501"/>
                    <a:pt x="1253" y="1501"/>
                  </a:cubicBezTo>
                  <a:close/>
                  <a:moveTo>
                    <a:pt x="1864" y="1"/>
                  </a:moveTo>
                  <a:cubicBezTo>
                    <a:pt x="1750" y="1"/>
                    <a:pt x="1635" y="30"/>
                    <a:pt x="1520" y="106"/>
                  </a:cubicBezTo>
                  <a:cubicBezTo>
                    <a:pt x="1348" y="202"/>
                    <a:pt x="1272" y="383"/>
                    <a:pt x="1195" y="574"/>
                  </a:cubicBezTo>
                  <a:cubicBezTo>
                    <a:pt x="1109" y="784"/>
                    <a:pt x="1023" y="1014"/>
                    <a:pt x="784" y="1128"/>
                  </a:cubicBezTo>
                  <a:cubicBezTo>
                    <a:pt x="402" y="1310"/>
                    <a:pt x="173" y="1568"/>
                    <a:pt x="87" y="1883"/>
                  </a:cubicBezTo>
                  <a:cubicBezTo>
                    <a:pt x="1" y="2208"/>
                    <a:pt x="96" y="3001"/>
                    <a:pt x="909" y="3288"/>
                  </a:cubicBezTo>
                  <a:cubicBezTo>
                    <a:pt x="1052" y="3336"/>
                    <a:pt x="1224" y="3364"/>
                    <a:pt x="1396" y="3364"/>
                  </a:cubicBezTo>
                  <a:cubicBezTo>
                    <a:pt x="1597" y="3364"/>
                    <a:pt x="1969" y="3326"/>
                    <a:pt x="2227" y="3068"/>
                  </a:cubicBezTo>
                  <a:cubicBezTo>
                    <a:pt x="2581" y="2715"/>
                    <a:pt x="2543" y="2418"/>
                    <a:pt x="2447" y="1816"/>
                  </a:cubicBezTo>
                  <a:lnTo>
                    <a:pt x="2428" y="1740"/>
                  </a:lnTo>
                  <a:cubicBezTo>
                    <a:pt x="2371" y="1367"/>
                    <a:pt x="2390" y="1081"/>
                    <a:pt x="2399" y="861"/>
                  </a:cubicBezTo>
                  <a:cubicBezTo>
                    <a:pt x="2409" y="631"/>
                    <a:pt x="2418" y="488"/>
                    <a:pt x="2342" y="326"/>
                  </a:cubicBezTo>
                  <a:cubicBezTo>
                    <a:pt x="2237" y="116"/>
                    <a:pt x="2074" y="1"/>
                    <a:pt x="1864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Google Shape;2120;p44"/>
            <p:cNvSpPr/>
            <p:nvPr/>
          </p:nvSpPr>
          <p:spPr>
            <a:xfrm>
              <a:off x="4365925" y="4586625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87" y="0"/>
                    <a:pt x="0" y="287"/>
                    <a:pt x="0" y="631"/>
                  </a:cubicBezTo>
                  <a:cubicBezTo>
                    <a:pt x="0" y="984"/>
                    <a:pt x="287" y="1261"/>
                    <a:pt x="631" y="1261"/>
                  </a:cubicBezTo>
                  <a:cubicBezTo>
                    <a:pt x="984" y="1261"/>
                    <a:pt x="1261" y="984"/>
                    <a:pt x="1261" y="631"/>
                  </a:cubicBezTo>
                  <a:cubicBezTo>
                    <a:pt x="1261" y="287"/>
                    <a:pt x="984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Google Shape;2121;p44"/>
            <p:cNvSpPr/>
            <p:nvPr/>
          </p:nvSpPr>
          <p:spPr>
            <a:xfrm>
              <a:off x="42723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Google Shape;2122;p44"/>
            <p:cNvSpPr/>
            <p:nvPr/>
          </p:nvSpPr>
          <p:spPr>
            <a:xfrm>
              <a:off x="4362575" y="4487950"/>
              <a:ext cx="38475" cy="19575"/>
            </a:xfrm>
            <a:custGeom>
              <a:avLst/>
              <a:gdLst/>
              <a:ahLst/>
              <a:cxnLst/>
              <a:rect l="l" t="t" r="r" b="b"/>
              <a:pathLst>
                <a:path w="1539" h="783" extrusionOk="0">
                  <a:moveTo>
                    <a:pt x="621" y="1"/>
                  </a:moveTo>
                  <a:cubicBezTo>
                    <a:pt x="191" y="154"/>
                    <a:pt x="0" y="555"/>
                    <a:pt x="0" y="555"/>
                  </a:cubicBezTo>
                  <a:cubicBezTo>
                    <a:pt x="287" y="719"/>
                    <a:pt x="524" y="783"/>
                    <a:pt x="718" y="783"/>
                  </a:cubicBezTo>
                  <a:cubicBezTo>
                    <a:pt x="1359" y="783"/>
                    <a:pt x="1539" y="96"/>
                    <a:pt x="1539" y="96"/>
                  </a:cubicBezTo>
                  <a:cubicBezTo>
                    <a:pt x="1453" y="58"/>
                    <a:pt x="1376" y="29"/>
                    <a:pt x="1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Google Shape;2123;p44"/>
            <p:cNvSpPr/>
            <p:nvPr/>
          </p:nvSpPr>
          <p:spPr>
            <a:xfrm>
              <a:off x="4429925" y="4535500"/>
              <a:ext cx="45900" cy="40150"/>
            </a:xfrm>
            <a:custGeom>
              <a:avLst/>
              <a:gdLst/>
              <a:ahLst/>
              <a:cxnLst/>
              <a:rect l="l" t="t" r="r" b="b"/>
              <a:pathLst>
                <a:path w="1836" h="1606" extrusionOk="0">
                  <a:moveTo>
                    <a:pt x="851" y="0"/>
                  </a:moveTo>
                  <a:lnTo>
                    <a:pt x="851" y="0"/>
                  </a:lnTo>
                  <a:cubicBezTo>
                    <a:pt x="1" y="832"/>
                    <a:pt x="737" y="1605"/>
                    <a:pt x="737" y="1605"/>
                  </a:cubicBezTo>
                  <a:cubicBezTo>
                    <a:pt x="1835" y="698"/>
                    <a:pt x="851" y="0"/>
                    <a:pt x="8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Google Shape;2124;p44"/>
            <p:cNvSpPr/>
            <p:nvPr/>
          </p:nvSpPr>
          <p:spPr>
            <a:xfrm>
              <a:off x="4259125" y="4487950"/>
              <a:ext cx="24875" cy="16025"/>
            </a:xfrm>
            <a:custGeom>
              <a:avLst/>
              <a:gdLst/>
              <a:ahLst/>
              <a:cxnLst/>
              <a:rect l="l" t="t" r="r" b="b"/>
              <a:pathLst>
                <a:path w="99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9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Google Shape;2125;p44"/>
            <p:cNvSpPr/>
            <p:nvPr/>
          </p:nvSpPr>
          <p:spPr>
            <a:xfrm>
              <a:off x="4068275" y="4487950"/>
              <a:ext cx="79800" cy="90175"/>
            </a:xfrm>
            <a:custGeom>
              <a:avLst/>
              <a:gdLst/>
              <a:ahLst/>
              <a:cxnLst/>
              <a:rect l="l" t="t" r="r" b="b"/>
              <a:pathLst>
                <a:path w="3192" h="3607" extrusionOk="0">
                  <a:moveTo>
                    <a:pt x="1481" y="1"/>
                  </a:moveTo>
                  <a:cubicBezTo>
                    <a:pt x="1223" y="306"/>
                    <a:pt x="1214" y="736"/>
                    <a:pt x="965" y="861"/>
                  </a:cubicBezTo>
                  <a:cubicBezTo>
                    <a:pt x="659" y="1004"/>
                    <a:pt x="249" y="1281"/>
                    <a:pt x="115" y="1788"/>
                  </a:cubicBezTo>
                  <a:cubicBezTo>
                    <a:pt x="0" y="2227"/>
                    <a:pt x="153" y="3183"/>
                    <a:pt x="1109" y="3517"/>
                  </a:cubicBezTo>
                  <a:cubicBezTo>
                    <a:pt x="1272" y="3573"/>
                    <a:pt x="1473" y="3607"/>
                    <a:pt x="1683" y="3607"/>
                  </a:cubicBezTo>
                  <a:cubicBezTo>
                    <a:pt x="2048" y="3607"/>
                    <a:pt x="2441" y="3503"/>
                    <a:pt x="2714" y="3230"/>
                  </a:cubicBezTo>
                  <a:cubicBezTo>
                    <a:pt x="3192" y="2753"/>
                    <a:pt x="3087" y="2275"/>
                    <a:pt x="2991" y="1663"/>
                  </a:cubicBezTo>
                  <a:cubicBezTo>
                    <a:pt x="2867" y="918"/>
                    <a:pt x="3077" y="603"/>
                    <a:pt x="2876" y="182"/>
                  </a:cubicBezTo>
                  <a:cubicBezTo>
                    <a:pt x="2848" y="115"/>
                    <a:pt x="2809" y="58"/>
                    <a:pt x="2762" y="1"/>
                  </a:cubicBezTo>
                  <a:lnTo>
                    <a:pt x="2332" y="1"/>
                  </a:lnTo>
                  <a:cubicBezTo>
                    <a:pt x="2456" y="48"/>
                    <a:pt x="2561" y="154"/>
                    <a:pt x="2637" y="297"/>
                  </a:cubicBezTo>
                  <a:cubicBezTo>
                    <a:pt x="2714" y="459"/>
                    <a:pt x="2704" y="603"/>
                    <a:pt x="2685" y="842"/>
                  </a:cubicBezTo>
                  <a:cubicBezTo>
                    <a:pt x="2676" y="1061"/>
                    <a:pt x="2657" y="1338"/>
                    <a:pt x="2723" y="1711"/>
                  </a:cubicBezTo>
                  <a:lnTo>
                    <a:pt x="2733" y="1788"/>
                  </a:lnTo>
                  <a:cubicBezTo>
                    <a:pt x="2838" y="2390"/>
                    <a:pt x="2867" y="2695"/>
                    <a:pt x="2523" y="3039"/>
                  </a:cubicBezTo>
                  <a:cubicBezTo>
                    <a:pt x="2265" y="3297"/>
                    <a:pt x="1883" y="3335"/>
                    <a:pt x="1682" y="3335"/>
                  </a:cubicBezTo>
                  <a:cubicBezTo>
                    <a:pt x="1510" y="3335"/>
                    <a:pt x="1338" y="3307"/>
                    <a:pt x="1195" y="3259"/>
                  </a:cubicBezTo>
                  <a:cubicBezTo>
                    <a:pt x="392" y="2972"/>
                    <a:pt x="296" y="2179"/>
                    <a:pt x="382" y="1854"/>
                  </a:cubicBezTo>
                  <a:cubicBezTo>
                    <a:pt x="459" y="1539"/>
                    <a:pt x="698" y="1281"/>
                    <a:pt x="1080" y="1100"/>
                  </a:cubicBezTo>
                  <a:cubicBezTo>
                    <a:pt x="1309" y="985"/>
                    <a:pt x="1405" y="756"/>
                    <a:pt x="1491" y="555"/>
                  </a:cubicBezTo>
                  <a:cubicBezTo>
                    <a:pt x="1567" y="354"/>
                    <a:pt x="1634" y="173"/>
                    <a:pt x="1806" y="77"/>
                  </a:cubicBezTo>
                  <a:cubicBezTo>
                    <a:pt x="1863" y="48"/>
                    <a:pt x="1911" y="20"/>
                    <a:pt x="1969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Google Shape;2126;p44"/>
            <p:cNvSpPr/>
            <p:nvPr/>
          </p:nvSpPr>
          <p:spPr>
            <a:xfrm>
              <a:off x="4117475" y="4487250"/>
              <a:ext cx="9100" cy="725"/>
            </a:xfrm>
            <a:custGeom>
              <a:avLst/>
              <a:gdLst/>
              <a:ahLst/>
              <a:cxnLst/>
              <a:rect l="l" t="t" r="r" b="b"/>
              <a:pathLst>
                <a:path w="364" h="29" extrusionOk="0">
                  <a:moveTo>
                    <a:pt x="192" y="0"/>
                  </a:moveTo>
                  <a:cubicBezTo>
                    <a:pt x="125" y="0"/>
                    <a:pt x="67" y="10"/>
                    <a:pt x="1" y="29"/>
                  </a:cubicBezTo>
                  <a:lnTo>
                    <a:pt x="364" y="29"/>
                  </a:lnTo>
                  <a:cubicBezTo>
                    <a:pt x="306" y="10"/>
                    <a:pt x="249" y="0"/>
                    <a:pt x="192" y="0"/>
                  </a:cubicBezTo>
                  <a:close/>
                </a:path>
              </a:pathLst>
            </a:custGeom>
            <a:solidFill>
              <a:srgbClr val="CFE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Google Shape;2127;p44"/>
            <p:cNvSpPr/>
            <p:nvPr/>
          </p:nvSpPr>
          <p:spPr>
            <a:xfrm>
              <a:off x="4075675" y="4487950"/>
              <a:ext cx="64275" cy="83400"/>
            </a:xfrm>
            <a:custGeom>
              <a:avLst/>
              <a:gdLst/>
              <a:ahLst/>
              <a:cxnLst/>
              <a:rect l="l" t="t" r="r" b="b"/>
              <a:pathLst>
                <a:path w="2571" h="3336" extrusionOk="0">
                  <a:moveTo>
                    <a:pt x="1252" y="1472"/>
                  </a:moveTo>
                  <a:cubicBezTo>
                    <a:pt x="1596" y="1472"/>
                    <a:pt x="1883" y="1759"/>
                    <a:pt x="1883" y="2103"/>
                  </a:cubicBezTo>
                  <a:cubicBezTo>
                    <a:pt x="1883" y="2456"/>
                    <a:pt x="1596" y="2734"/>
                    <a:pt x="1252" y="2734"/>
                  </a:cubicBezTo>
                  <a:cubicBezTo>
                    <a:pt x="899" y="2734"/>
                    <a:pt x="621" y="2456"/>
                    <a:pt x="621" y="2103"/>
                  </a:cubicBezTo>
                  <a:cubicBezTo>
                    <a:pt x="621" y="1759"/>
                    <a:pt x="899" y="1472"/>
                    <a:pt x="1252" y="1472"/>
                  </a:cubicBezTo>
                  <a:close/>
                  <a:moveTo>
                    <a:pt x="1673" y="1"/>
                  </a:moveTo>
                  <a:cubicBezTo>
                    <a:pt x="1615" y="20"/>
                    <a:pt x="1567" y="48"/>
                    <a:pt x="1510" y="77"/>
                  </a:cubicBezTo>
                  <a:cubicBezTo>
                    <a:pt x="1338" y="173"/>
                    <a:pt x="1271" y="354"/>
                    <a:pt x="1195" y="555"/>
                  </a:cubicBezTo>
                  <a:cubicBezTo>
                    <a:pt x="1109" y="756"/>
                    <a:pt x="1013" y="985"/>
                    <a:pt x="784" y="1100"/>
                  </a:cubicBezTo>
                  <a:cubicBezTo>
                    <a:pt x="402" y="1281"/>
                    <a:pt x="163" y="1539"/>
                    <a:pt x="86" y="1854"/>
                  </a:cubicBezTo>
                  <a:cubicBezTo>
                    <a:pt x="0" y="2179"/>
                    <a:pt x="96" y="2972"/>
                    <a:pt x="899" y="3259"/>
                  </a:cubicBezTo>
                  <a:cubicBezTo>
                    <a:pt x="1042" y="3307"/>
                    <a:pt x="1214" y="3335"/>
                    <a:pt x="1386" y="3335"/>
                  </a:cubicBezTo>
                  <a:cubicBezTo>
                    <a:pt x="1587" y="3335"/>
                    <a:pt x="1969" y="3297"/>
                    <a:pt x="2227" y="3039"/>
                  </a:cubicBezTo>
                  <a:cubicBezTo>
                    <a:pt x="2571" y="2695"/>
                    <a:pt x="2542" y="2390"/>
                    <a:pt x="2437" y="1788"/>
                  </a:cubicBezTo>
                  <a:lnTo>
                    <a:pt x="2427" y="1711"/>
                  </a:lnTo>
                  <a:cubicBezTo>
                    <a:pt x="2361" y="1338"/>
                    <a:pt x="2380" y="1061"/>
                    <a:pt x="2389" y="842"/>
                  </a:cubicBezTo>
                  <a:cubicBezTo>
                    <a:pt x="2408" y="603"/>
                    <a:pt x="2418" y="459"/>
                    <a:pt x="2341" y="297"/>
                  </a:cubicBezTo>
                  <a:cubicBezTo>
                    <a:pt x="2265" y="154"/>
                    <a:pt x="2160" y="48"/>
                    <a:pt x="2036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Google Shape;2128;p44"/>
            <p:cNvSpPr/>
            <p:nvPr/>
          </p:nvSpPr>
          <p:spPr>
            <a:xfrm>
              <a:off x="4091200" y="4524750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0" y="287"/>
                    <a:pt x="0" y="631"/>
                  </a:cubicBezTo>
                  <a:cubicBezTo>
                    <a:pt x="0" y="984"/>
                    <a:pt x="278" y="1262"/>
                    <a:pt x="631" y="1262"/>
                  </a:cubicBezTo>
                  <a:cubicBezTo>
                    <a:pt x="975" y="1262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Google Shape;2129;p44"/>
            <p:cNvSpPr/>
            <p:nvPr/>
          </p:nvSpPr>
          <p:spPr>
            <a:xfrm>
              <a:off x="4142325" y="4542300"/>
              <a:ext cx="79800" cy="97650"/>
            </a:xfrm>
            <a:custGeom>
              <a:avLst/>
              <a:gdLst/>
              <a:ahLst/>
              <a:cxnLst/>
              <a:rect l="l" t="t" r="r" b="b"/>
              <a:pathLst>
                <a:path w="3192" h="3906" extrusionOk="0">
                  <a:moveTo>
                    <a:pt x="2150" y="273"/>
                  </a:moveTo>
                  <a:cubicBezTo>
                    <a:pt x="2360" y="273"/>
                    <a:pt x="2523" y="388"/>
                    <a:pt x="2628" y="598"/>
                  </a:cubicBezTo>
                  <a:cubicBezTo>
                    <a:pt x="2704" y="760"/>
                    <a:pt x="2695" y="903"/>
                    <a:pt x="2685" y="1133"/>
                  </a:cubicBezTo>
                  <a:cubicBezTo>
                    <a:pt x="2676" y="1362"/>
                    <a:pt x="2657" y="1639"/>
                    <a:pt x="2714" y="2012"/>
                  </a:cubicBezTo>
                  <a:lnTo>
                    <a:pt x="2733" y="2088"/>
                  </a:lnTo>
                  <a:cubicBezTo>
                    <a:pt x="2829" y="2690"/>
                    <a:pt x="2867" y="2987"/>
                    <a:pt x="2513" y="3340"/>
                  </a:cubicBezTo>
                  <a:cubicBezTo>
                    <a:pt x="2255" y="3598"/>
                    <a:pt x="1883" y="3636"/>
                    <a:pt x="1682" y="3636"/>
                  </a:cubicBezTo>
                  <a:cubicBezTo>
                    <a:pt x="1510" y="3636"/>
                    <a:pt x="1338" y="3608"/>
                    <a:pt x="1195" y="3560"/>
                  </a:cubicBezTo>
                  <a:cubicBezTo>
                    <a:pt x="383" y="3273"/>
                    <a:pt x="297" y="2480"/>
                    <a:pt x="373" y="2155"/>
                  </a:cubicBezTo>
                  <a:cubicBezTo>
                    <a:pt x="459" y="1840"/>
                    <a:pt x="688" y="1582"/>
                    <a:pt x="1070" y="1400"/>
                  </a:cubicBezTo>
                  <a:cubicBezTo>
                    <a:pt x="1309" y="1286"/>
                    <a:pt x="1405" y="1056"/>
                    <a:pt x="1481" y="846"/>
                  </a:cubicBezTo>
                  <a:cubicBezTo>
                    <a:pt x="1558" y="655"/>
                    <a:pt x="1634" y="474"/>
                    <a:pt x="1806" y="378"/>
                  </a:cubicBezTo>
                  <a:cubicBezTo>
                    <a:pt x="1921" y="302"/>
                    <a:pt x="2045" y="273"/>
                    <a:pt x="2150" y="273"/>
                  </a:cubicBezTo>
                  <a:close/>
                  <a:moveTo>
                    <a:pt x="2152" y="0"/>
                  </a:moveTo>
                  <a:cubicBezTo>
                    <a:pt x="1993" y="0"/>
                    <a:pt x="1826" y="46"/>
                    <a:pt x="1663" y="139"/>
                  </a:cubicBezTo>
                  <a:cubicBezTo>
                    <a:pt x="1204" y="407"/>
                    <a:pt x="1262" y="1009"/>
                    <a:pt x="956" y="1152"/>
                  </a:cubicBezTo>
                  <a:cubicBezTo>
                    <a:pt x="650" y="1305"/>
                    <a:pt x="239" y="1582"/>
                    <a:pt x="115" y="2088"/>
                  </a:cubicBezTo>
                  <a:cubicBezTo>
                    <a:pt x="0" y="2528"/>
                    <a:pt x="153" y="3474"/>
                    <a:pt x="1109" y="3808"/>
                  </a:cubicBezTo>
                  <a:cubicBezTo>
                    <a:pt x="1272" y="3869"/>
                    <a:pt x="1476" y="3905"/>
                    <a:pt x="1689" y="3905"/>
                  </a:cubicBezTo>
                  <a:cubicBezTo>
                    <a:pt x="2048" y="3905"/>
                    <a:pt x="2434" y="3801"/>
                    <a:pt x="2704" y="3531"/>
                  </a:cubicBezTo>
                  <a:cubicBezTo>
                    <a:pt x="3192" y="3044"/>
                    <a:pt x="3087" y="2576"/>
                    <a:pt x="2982" y="1964"/>
                  </a:cubicBezTo>
                  <a:cubicBezTo>
                    <a:pt x="2857" y="1219"/>
                    <a:pt x="3077" y="894"/>
                    <a:pt x="2876" y="474"/>
                  </a:cubicBezTo>
                  <a:cubicBezTo>
                    <a:pt x="2721" y="162"/>
                    <a:pt x="2451" y="0"/>
                    <a:pt x="2152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Google Shape;2130;p44"/>
            <p:cNvSpPr/>
            <p:nvPr/>
          </p:nvSpPr>
          <p:spPr>
            <a:xfrm>
              <a:off x="4149725" y="4549100"/>
              <a:ext cx="64275" cy="84125"/>
            </a:xfrm>
            <a:custGeom>
              <a:avLst/>
              <a:gdLst/>
              <a:ahLst/>
              <a:cxnLst/>
              <a:rect l="l" t="t" r="r" b="b"/>
              <a:pathLst>
                <a:path w="2571" h="3365" extrusionOk="0">
                  <a:moveTo>
                    <a:pt x="1252" y="1501"/>
                  </a:moveTo>
                  <a:cubicBezTo>
                    <a:pt x="1596" y="1501"/>
                    <a:pt x="1883" y="1788"/>
                    <a:pt x="1883" y="2132"/>
                  </a:cubicBezTo>
                  <a:cubicBezTo>
                    <a:pt x="1883" y="2485"/>
                    <a:pt x="1596" y="2762"/>
                    <a:pt x="1252" y="2762"/>
                  </a:cubicBezTo>
                  <a:cubicBezTo>
                    <a:pt x="899" y="2762"/>
                    <a:pt x="622" y="2485"/>
                    <a:pt x="622" y="2132"/>
                  </a:cubicBezTo>
                  <a:cubicBezTo>
                    <a:pt x="622" y="1788"/>
                    <a:pt x="899" y="1501"/>
                    <a:pt x="1252" y="1501"/>
                  </a:cubicBezTo>
                  <a:close/>
                  <a:moveTo>
                    <a:pt x="1854" y="1"/>
                  </a:moveTo>
                  <a:cubicBezTo>
                    <a:pt x="1749" y="1"/>
                    <a:pt x="1625" y="30"/>
                    <a:pt x="1510" y="106"/>
                  </a:cubicBezTo>
                  <a:cubicBezTo>
                    <a:pt x="1338" y="202"/>
                    <a:pt x="1262" y="383"/>
                    <a:pt x="1185" y="574"/>
                  </a:cubicBezTo>
                  <a:cubicBezTo>
                    <a:pt x="1109" y="784"/>
                    <a:pt x="1013" y="1014"/>
                    <a:pt x="774" y="1128"/>
                  </a:cubicBezTo>
                  <a:cubicBezTo>
                    <a:pt x="392" y="1310"/>
                    <a:pt x="163" y="1568"/>
                    <a:pt x="77" y="1883"/>
                  </a:cubicBezTo>
                  <a:cubicBezTo>
                    <a:pt x="1" y="2208"/>
                    <a:pt x="87" y="3001"/>
                    <a:pt x="899" y="3288"/>
                  </a:cubicBezTo>
                  <a:cubicBezTo>
                    <a:pt x="1042" y="3336"/>
                    <a:pt x="1214" y="3364"/>
                    <a:pt x="1386" y="3364"/>
                  </a:cubicBezTo>
                  <a:cubicBezTo>
                    <a:pt x="1587" y="3364"/>
                    <a:pt x="1959" y="3326"/>
                    <a:pt x="2217" y="3068"/>
                  </a:cubicBezTo>
                  <a:cubicBezTo>
                    <a:pt x="2571" y="2715"/>
                    <a:pt x="2533" y="2418"/>
                    <a:pt x="2437" y="1816"/>
                  </a:cubicBezTo>
                  <a:lnTo>
                    <a:pt x="2428" y="1740"/>
                  </a:lnTo>
                  <a:cubicBezTo>
                    <a:pt x="2361" y="1367"/>
                    <a:pt x="2380" y="1081"/>
                    <a:pt x="2389" y="861"/>
                  </a:cubicBezTo>
                  <a:cubicBezTo>
                    <a:pt x="2399" y="631"/>
                    <a:pt x="2408" y="488"/>
                    <a:pt x="2332" y="326"/>
                  </a:cubicBezTo>
                  <a:cubicBezTo>
                    <a:pt x="2227" y="116"/>
                    <a:pt x="2064" y="1"/>
                    <a:pt x="1854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Google Shape;2131;p44"/>
            <p:cNvSpPr/>
            <p:nvPr/>
          </p:nvSpPr>
          <p:spPr>
            <a:xfrm>
              <a:off x="4165250" y="4586625"/>
              <a:ext cx="31550" cy="31550"/>
            </a:xfrm>
            <a:custGeom>
              <a:avLst/>
              <a:gdLst/>
              <a:ahLst/>
              <a:cxnLst/>
              <a:rect l="l" t="t" r="r" b="b"/>
              <a:pathLst>
                <a:path w="1262" h="1262" extrusionOk="0">
                  <a:moveTo>
                    <a:pt x="631" y="0"/>
                  </a:moveTo>
                  <a:cubicBezTo>
                    <a:pt x="278" y="0"/>
                    <a:pt x="1" y="287"/>
                    <a:pt x="1" y="631"/>
                  </a:cubicBezTo>
                  <a:cubicBezTo>
                    <a:pt x="1" y="984"/>
                    <a:pt x="278" y="1261"/>
                    <a:pt x="631" y="1261"/>
                  </a:cubicBezTo>
                  <a:cubicBezTo>
                    <a:pt x="975" y="1261"/>
                    <a:pt x="1262" y="984"/>
                    <a:pt x="1262" y="631"/>
                  </a:cubicBezTo>
                  <a:cubicBezTo>
                    <a:pt x="1262" y="287"/>
                    <a:pt x="975" y="0"/>
                    <a:pt x="6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Google Shape;2132;p44"/>
            <p:cNvSpPr/>
            <p:nvPr/>
          </p:nvSpPr>
          <p:spPr>
            <a:xfrm>
              <a:off x="4071400" y="4591625"/>
              <a:ext cx="29150" cy="29050"/>
            </a:xfrm>
            <a:custGeom>
              <a:avLst/>
              <a:gdLst/>
              <a:ahLst/>
              <a:cxnLst/>
              <a:rect l="l" t="t" r="r" b="b"/>
              <a:pathLst>
                <a:path w="1166" h="1162" extrusionOk="0">
                  <a:moveTo>
                    <a:pt x="45" y="0"/>
                  </a:moveTo>
                  <a:cubicBezTo>
                    <a:pt x="34" y="0"/>
                    <a:pt x="28" y="1"/>
                    <a:pt x="28" y="1"/>
                  </a:cubicBezTo>
                  <a:cubicBezTo>
                    <a:pt x="1" y="1016"/>
                    <a:pt x="590" y="1161"/>
                    <a:pt x="931" y="1161"/>
                  </a:cubicBezTo>
                  <a:cubicBezTo>
                    <a:pt x="1068" y="1161"/>
                    <a:pt x="1165" y="1138"/>
                    <a:pt x="1165" y="1138"/>
                  </a:cubicBezTo>
                  <a:cubicBezTo>
                    <a:pt x="1094" y="41"/>
                    <a:pt x="181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Google Shape;2133;p44"/>
            <p:cNvSpPr/>
            <p:nvPr/>
          </p:nvSpPr>
          <p:spPr>
            <a:xfrm>
              <a:off x="4161675" y="4487950"/>
              <a:ext cx="38475" cy="19575"/>
            </a:xfrm>
            <a:custGeom>
              <a:avLst/>
              <a:gdLst/>
              <a:ahLst/>
              <a:cxnLst/>
              <a:rect l="l" t="t" r="r" b="b"/>
              <a:pathLst>
                <a:path w="1539" h="783" extrusionOk="0">
                  <a:moveTo>
                    <a:pt x="631" y="1"/>
                  </a:moveTo>
                  <a:cubicBezTo>
                    <a:pt x="191" y="154"/>
                    <a:pt x="0" y="555"/>
                    <a:pt x="0" y="555"/>
                  </a:cubicBezTo>
                  <a:cubicBezTo>
                    <a:pt x="287" y="719"/>
                    <a:pt x="524" y="783"/>
                    <a:pt x="718" y="783"/>
                  </a:cubicBezTo>
                  <a:cubicBezTo>
                    <a:pt x="1359" y="783"/>
                    <a:pt x="1539" y="96"/>
                    <a:pt x="1539" y="96"/>
                  </a:cubicBezTo>
                  <a:cubicBezTo>
                    <a:pt x="1453" y="58"/>
                    <a:pt x="1376" y="29"/>
                    <a:pt x="1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Google Shape;2134;p44"/>
            <p:cNvSpPr/>
            <p:nvPr/>
          </p:nvSpPr>
          <p:spPr>
            <a:xfrm>
              <a:off x="4229275" y="4535500"/>
              <a:ext cx="45650" cy="40150"/>
            </a:xfrm>
            <a:custGeom>
              <a:avLst/>
              <a:gdLst/>
              <a:ahLst/>
              <a:cxnLst/>
              <a:rect l="l" t="t" r="r" b="b"/>
              <a:pathLst>
                <a:path w="1826" h="1606" extrusionOk="0">
                  <a:moveTo>
                    <a:pt x="841" y="0"/>
                  </a:moveTo>
                  <a:lnTo>
                    <a:pt x="841" y="0"/>
                  </a:lnTo>
                  <a:cubicBezTo>
                    <a:pt x="0" y="832"/>
                    <a:pt x="727" y="1605"/>
                    <a:pt x="727" y="1605"/>
                  </a:cubicBezTo>
                  <a:cubicBezTo>
                    <a:pt x="1825" y="698"/>
                    <a:pt x="841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Google Shape;2135;p44"/>
            <p:cNvSpPr/>
            <p:nvPr/>
          </p:nvSpPr>
          <p:spPr>
            <a:xfrm>
              <a:off x="4058225" y="4487950"/>
              <a:ext cx="25125" cy="16025"/>
            </a:xfrm>
            <a:custGeom>
              <a:avLst/>
              <a:gdLst/>
              <a:ahLst/>
              <a:cxnLst/>
              <a:rect l="l" t="t" r="r" b="b"/>
              <a:pathLst>
                <a:path w="1005" h="641" extrusionOk="0">
                  <a:moveTo>
                    <a:pt x="106" y="1"/>
                  </a:moveTo>
                  <a:cubicBezTo>
                    <a:pt x="1" y="335"/>
                    <a:pt x="87" y="641"/>
                    <a:pt x="87" y="641"/>
                  </a:cubicBezTo>
                  <a:cubicBezTo>
                    <a:pt x="670" y="517"/>
                    <a:pt x="909" y="268"/>
                    <a:pt x="10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Google Shape;2136;p44"/>
            <p:cNvSpPr/>
            <p:nvPr/>
          </p:nvSpPr>
          <p:spPr>
            <a:xfrm>
              <a:off x="4006400" y="4550300"/>
              <a:ext cx="14825" cy="80525"/>
            </a:xfrm>
            <a:custGeom>
              <a:avLst/>
              <a:gdLst/>
              <a:ahLst/>
              <a:cxnLst/>
              <a:rect l="l" t="t" r="r" b="b"/>
              <a:pathLst>
                <a:path w="593" h="3221" extrusionOk="0">
                  <a:moveTo>
                    <a:pt x="182" y="1"/>
                  </a:moveTo>
                  <a:cubicBezTo>
                    <a:pt x="125" y="77"/>
                    <a:pt x="58" y="154"/>
                    <a:pt x="0" y="220"/>
                  </a:cubicBezTo>
                  <a:cubicBezTo>
                    <a:pt x="10" y="240"/>
                    <a:pt x="19" y="259"/>
                    <a:pt x="29" y="278"/>
                  </a:cubicBezTo>
                  <a:cubicBezTo>
                    <a:pt x="115" y="440"/>
                    <a:pt x="105" y="574"/>
                    <a:pt x="86" y="813"/>
                  </a:cubicBezTo>
                  <a:cubicBezTo>
                    <a:pt x="77" y="1033"/>
                    <a:pt x="58" y="1319"/>
                    <a:pt x="125" y="1692"/>
                  </a:cubicBezTo>
                  <a:lnTo>
                    <a:pt x="134" y="1768"/>
                  </a:lnTo>
                  <a:cubicBezTo>
                    <a:pt x="220" y="2294"/>
                    <a:pt x="258" y="2590"/>
                    <a:pt x="19" y="2896"/>
                  </a:cubicBezTo>
                  <a:cubicBezTo>
                    <a:pt x="39" y="3011"/>
                    <a:pt x="67" y="3125"/>
                    <a:pt x="96" y="3221"/>
                  </a:cubicBezTo>
                  <a:cubicBezTo>
                    <a:pt x="96" y="3221"/>
                    <a:pt x="105" y="3211"/>
                    <a:pt x="105" y="3211"/>
                  </a:cubicBezTo>
                  <a:cubicBezTo>
                    <a:pt x="593" y="2724"/>
                    <a:pt x="488" y="2256"/>
                    <a:pt x="392" y="1644"/>
                  </a:cubicBezTo>
                  <a:cubicBezTo>
                    <a:pt x="268" y="899"/>
                    <a:pt x="478" y="574"/>
                    <a:pt x="277" y="154"/>
                  </a:cubicBezTo>
                  <a:cubicBezTo>
                    <a:pt x="249" y="106"/>
                    <a:pt x="220" y="48"/>
                    <a:pt x="182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Google Shape;2137;p44"/>
            <p:cNvSpPr/>
            <p:nvPr/>
          </p:nvSpPr>
          <p:spPr>
            <a:xfrm>
              <a:off x="3992075" y="4555800"/>
              <a:ext cx="20800" cy="66900"/>
            </a:xfrm>
            <a:custGeom>
              <a:avLst/>
              <a:gdLst/>
              <a:ahLst/>
              <a:cxnLst/>
              <a:rect l="l" t="t" r="r" b="b"/>
              <a:pathLst>
                <a:path w="832" h="2676" extrusionOk="0">
                  <a:moveTo>
                    <a:pt x="573" y="0"/>
                  </a:moveTo>
                  <a:cubicBezTo>
                    <a:pt x="258" y="354"/>
                    <a:pt x="0" y="535"/>
                    <a:pt x="57" y="1128"/>
                  </a:cubicBezTo>
                  <a:cubicBezTo>
                    <a:pt x="115" y="1730"/>
                    <a:pt x="659" y="1911"/>
                    <a:pt x="573" y="2208"/>
                  </a:cubicBezTo>
                  <a:cubicBezTo>
                    <a:pt x="545" y="2313"/>
                    <a:pt x="564" y="2494"/>
                    <a:pt x="592" y="2676"/>
                  </a:cubicBezTo>
                  <a:cubicBezTo>
                    <a:pt x="831" y="2370"/>
                    <a:pt x="793" y="2074"/>
                    <a:pt x="707" y="1548"/>
                  </a:cubicBezTo>
                  <a:lnTo>
                    <a:pt x="698" y="1472"/>
                  </a:lnTo>
                  <a:cubicBezTo>
                    <a:pt x="631" y="1099"/>
                    <a:pt x="650" y="813"/>
                    <a:pt x="659" y="593"/>
                  </a:cubicBezTo>
                  <a:cubicBezTo>
                    <a:pt x="678" y="363"/>
                    <a:pt x="688" y="220"/>
                    <a:pt x="602" y="58"/>
                  </a:cubicBezTo>
                  <a:cubicBezTo>
                    <a:pt x="592" y="39"/>
                    <a:pt x="583" y="20"/>
                    <a:pt x="573" y="0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Google Shape;2138;p44"/>
            <p:cNvSpPr/>
            <p:nvPr/>
          </p:nvSpPr>
          <p:spPr>
            <a:xfrm>
              <a:off x="4028375" y="4535500"/>
              <a:ext cx="45650" cy="40150"/>
            </a:xfrm>
            <a:custGeom>
              <a:avLst/>
              <a:gdLst/>
              <a:ahLst/>
              <a:cxnLst/>
              <a:rect l="l" t="t" r="r" b="b"/>
              <a:pathLst>
                <a:path w="1826" h="1606" extrusionOk="0">
                  <a:moveTo>
                    <a:pt x="841" y="0"/>
                  </a:moveTo>
                  <a:cubicBezTo>
                    <a:pt x="0" y="832"/>
                    <a:pt x="736" y="1605"/>
                    <a:pt x="736" y="1605"/>
                  </a:cubicBezTo>
                  <a:cubicBezTo>
                    <a:pt x="1825" y="698"/>
                    <a:pt x="841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03" name="Picture 20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7802450"/>
      </p:ext>
    </p:extLst>
  </p:cSld>
  <p:clrMapOvr>
    <a:masterClrMapping/>
  </p:clrMapOvr>
  <p:transition spd="slow">
    <p:cover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BAC20A53-64BA-432C-A92D-B6BCF2F60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4564856 h 5143500"/>
              <a:gd name="connsiteX5" fmla="*/ 156212 w 9144000"/>
              <a:gd name="connsiteY5" fmla="*/ 4564856 h 5143500"/>
              <a:gd name="connsiteX6" fmla="*/ 156212 w 9144000"/>
              <a:gd name="connsiteY6" fmla="*/ 1549375 h 5143500"/>
              <a:gd name="connsiteX7" fmla="*/ 0 w 9144000"/>
              <a:gd name="connsiteY7" fmla="*/ 1549375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4564856"/>
                </a:lnTo>
                <a:lnTo>
                  <a:pt x="156212" y="4564856"/>
                </a:lnTo>
                <a:lnTo>
                  <a:pt x="156212" y="1549375"/>
                </a:lnTo>
                <a:lnTo>
                  <a:pt x="0" y="1549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2D13EDD0-CF19-4E92-B908-3776262FEA6E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10" name="Hand">
            <a:extLst>
              <a:ext uri="{FF2B5EF4-FFF2-40B4-BE49-F238E27FC236}">
                <a16:creationId xmlns:a16="http://schemas.microsoft.com/office/drawing/2014/main" id="{55AC225E-8EE5-4E07-A3C1-B1577456F00F}"/>
              </a:ext>
            </a:extLst>
          </p:cNvPr>
          <p:cNvGrpSpPr/>
          <p:nvPr/>
        </p:nvGrpSpPr>
        <p:grpSpPr>
          <a:xfrm>
            <a:off x="-1632142" y="1584206"/>
            <a:ext cx="5498029" cy="1552575"/>
            <a:chOff x="-515201" y="767887"/>
            <a:chExt cx="5498029" cy="15525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012DE6-795E-4474-9D40-D57CD088693F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PH">
                <a:solidFill>
                  <a:prstClr val="white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93003F-2E08-4600-94F8-D4451A72DEF2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PH">
                <a:solidFill>
                  <a:prstClr val="white"/>
                </a:solidFill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1EA20AB-3BD4-4BCA-8C57-E77D186A6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934828" y="767887"/>
              <a:ext cx="3048000" cy="1552575"/>
            </a:xfrm>
            <a:custGeom>
              <a:avLst/>
              <a:gdLst>
                <a:gd name="connsiteX0" fmla="*/ 0 w 3048000"/>
                <a:gd name="connsiteY0" fmla="*/ 0 h 1552575"/>
                <a:gd name="connsiteX1" fmla="*/ 1665050 w 3048000"/>
                <a:gd name="connsiteY1" fmla="*/ 0 h 1552575"/>
                <a:gd name="connsiteX2" fmla="*/ 1665050 w 3048000"/>
                <a:gd name="connsiteY2" fmla="*/ 309466 h 1552575"/>
                <a:gd name="connsiteX3" fmla="*/ 3048000 w 3048000"/>
                <a:gd name="connsiteY3" fmla="*/ 309466 h 1552575"/>
                <a:gd name="connsiteX4" fmla="*/ 3048000 w 3048000"/>
                <a:gd name="connsiteY4" fmla="*/ 1552575 h 1552575"/>
                <a:gd name="connsiteX5" fmla="*/ 0 w 3048000"/>
                <a:gd name="connsiteY5" fmla="*/ 1552575 h 1552575"/>
                <a:gd name="connsiteX6" fmla="*/ 0 w 3048000"/>
                <a:gd name="connsiteY6" fmla="*/ 0 h 155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000" h="1552575">
                  <a:moveTo>
                    <a:pt x="0" y="0"/>
                  </a:moveTo>
                  <a:lnTo>
                    <a:pt x="1665050" y="0"/>
                  </a:lnTo>
                  <a:lnTo>
                    <a:pt x="1665050" y="309466"/>
                  </a:lnTo>
                  <a:lnTo>
                    <a:pt x="3048000" y="309466"/>
                  </a:lnTo>
                  <a:lnTo>
                    <a:pt x="3048000" y="1552575"/>
                  </a:lnTo>
                  <a:lnTo>
                    <a:pt x="0" y="1552575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14" name="Picture placeholder">
            <a:extLst>
              <a:ext uri="{FF2B5EF4-FFF2-40B4-BE49-F238E27FC236}">
                <a16:creationId xmlns:a16="http://schemas.microsoft.com/office/drawing/2014/main" id="{BCE8860A-55A4-4700-BF33-0D86D0B66390}"/>
              </a:ext>
            </a:extLst>
          </p:cNvPr>
          <p:cNvGrpSpPr/>
          <p:nvPr/>
        </p:nvGrpSpPr>
        <p:grpSpPr>
          <a:xfrm>
            <a:off x="2545558" y="627534"/>
            <a:ext cx="4032000" cy="3600399"/>
            <a:chOff x="333299" y="1778197"/>
            <a:chExt cx="4032000" cy="2488363"/>
          </a:xfrm>
          <a:blipFill>
            <a:blip r:embed="rId8"/>
            <a:stretch>
              <a:fillRect/>
            </a:stretch>
          </a:blipFill>
        </p:grpSpPr>
        <p:sp>
          <p:nvSpPr>
            <p:cNvPr id="15" name="Picture background">
              <a:extLst>
                <a:ext uri="{FF2B5EF4-FFF2-40B4-BE49-F238E27FC236}">
                  <a16:creationId xmlns:a16="http://schemas.microsoft.com/office/drawing/2014/main" id="{B0479890-2FA7-45B6-AD3A-2A057D17E66F}"/>
                </a:ext>
              </a:extLst>
            </p:cNvPr>
            <p:cNvSpPr/>
            <p:nvPr/>
          </p:nvSpPr>
          <p:spPr>
            <a:xfrm>
              <a:off x="333299" y="1778197"/>
              <a:ext cx="4032000" cy="2340000"/>
            </a:xfrm>
            <a:prstGeom prst="roundRect">
              <a:avLst>
                <a:gd name="adj" fmla="val 7024"/>
              </a:avLst>
            </a:prstGeom>
            <a:grpFill/>
            <a:ln w="6350">
              <a:solidFill>
                <a:srgbClr val="A399F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PH" dirty="0">
                <a:solidFill>
                  <a:prstClr val="white"/>
                </a:solidFill>
                <a:latin typeface="Gilroy ExtraBold" panose="00000900000000000000" pitchFamily="50" charset="0"/>
              </a:endParaRPr>
            </a:p>
          </p:txBody>
        </p:sp>
        <p:sp>
          <p:nvSpPr>
            <p:cNvPr id="17" name="Ethan.ppt (text)">
              <a:extLst>
                <a:ext uri="{FF2B5EF4-FFF2-40B4-BE49-F238E27FC236}">
                  <a16:creationId xmlns:a16="http://schemas.microsoft.com/office/drawing/2014/main" id="{19EC41C6-4A5C-47EB-84C3-F5367FC1CD29}"/>
                </a:ext>
              </a:extLst>
            </p:cNvPr>
            <p:cNvSpPr/>
            <p:nvPr/>
          </p:nvSpPr>
          <p:spPr>
            <a:xfrm>
              <a:off x="1494240" y="3931764"/>
              <a:ext cx="1696654" cy="334796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A399F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PH" sz="1600">
                  <a:solidFill>
                    <a:prstClr val="white"/>
                  </a:solidFill>
                  <a:latin typeface="Gilroy ExtraBold" panose="00000900000000000000" pitchFamily="50" charset="0"/>
                </a:rPr>
                <a:t>Tom</a:t>
              </a:r>
              <a:endParaRPr lang="en-PH" sz="1600" dirty="0">
                <a:solidFill>
                  <a:prstClr val="white"/>
                </a:solidFill>
                <a:latin typeface="Gilroy ExtraBold" panose="00000900000000000000" pitchFamily="50" charset="0"/>
              </a:endParaRPr>
            </a:p>
          </p:txBody>
        </p:sp>
      </p:grpSp>
      <p:pic>
        <p:nvPicPr>
          <p:cNvPr id="18" name="Thumb">
            <a:extLst>
              <a:ext uri="{FF2B5EF4-FFF2-40B4-BE49-F238E27FC236}">
                <a16:creationId xmlns:a16="http://schemas.microsoft.com/office/drawing/2014/main" id="{E154BB9C-C90E-4CDE-BB02-5A3CDD4D8B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4628" b="80068"/>
          <a:stretch>
            <a:fillRect/>
          </a:stretch>
        </p:blipFill>
        <p:spPr>
          <a:xfrm>
            <a:off x="2480262" y="1584005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" name="Next button">
            <a:extLst>
              <a:ext uri="{FF2B5EF4-FFF2-40B4-BE49-F238E27FC236}">
                <a16:creationId xmlns:a16="http://schemas.microsoft.com/office/drawing/2014/main" id="{193B2462-64A2-4341-AE9D-714ABA3A08FC}"/>
              </a:ext>
            </a:extLst>
          </p:cNvPr>
          <p:cNvGrpSpPr/>
          <p:nvPr/>
        </p:nvGrpSpPr>
        <p:grpSpPr>
          <a:xfrm>
            <a:off x="8423139" y="93104"/>
            <a:ext cx="552450" cy="314325"/>
            <a:chOff x="8423139" y="93102"/>
            <a:chExt cx="552450" cy="314325"/>
          </a:xfrm>
        </p:grpSpPr>
        <p:sp>
          <p:nvSpPr>
            <p:cNvPr id="20" name="Freeform: Shap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C6DFC5-6585-4D19-AA76-B450D1EF6646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E2604D7-C360-4EBA-A4A9-1AA4C7473435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grpSp>
        <p:nvGrpSpPr>
          <p:cNvPr id="22" name="Back button">
            <a:extLst>
              <a:ext uri="{FF2B5EF4-FFF2-40B4-BE49-F238E27FC236}">
                <a16:creationId xmlns:a16="http://schemas.microsoft.com/office/drawing/2014/main" id="{4F14CDFF-3E89-484A-9A54-2F38503D1CC1}"/>
              </a:ext>
            </a:extLst>
          </p:cNvPr>
          <p:cNvGrpSpPr/>
          <p:nvPr/>
        </p:nvGrpSpPr>
        <p:grpSpPr>
          <a:xfrm flipH="1">
            <a:off x="158886" y="93104"/>
            <a:ext cx="552450" cy="314325"/>
            <a:chOff x="8423139" y="93102"/>
            <a:chExt cx="552450" cy="314325"/>
          </a:xfrm>
        </p:grpSpPr>
        <p:sp>
          <p:nvSpPr>
            <p:cNvPr id="23" name="Freeform: Shape 2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5072777-594D-4216-9438-C4FE368A60BF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7642963-5950-4040-A179-E1C2984DE373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523DBB07-5052-4246-AE3A-B2824AAFD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0123" r="98292" b="11250"/>
          <a:stretch/>
        </p:blipFill>
        <p:spPr>
          <a:xfrm>
            <a:off x="1" y="1549378"/>
            <a:ext cx="156212" cy="3015481"/>
          </a:xfrm>
          <a:custGeom>
            <a:avLst/>
            <a:gdLst>
              <a:gd name="connsiteX0" fmla="*/ 0 w 156212"/>
              <a:gd name="connsiteY0" fmla="*/ 0 h 3015481"/>
              <a:gd name="connsiteX1" fmla="*/ 156212 w 156212"/>
              <a:gd name="connsiteY1" fmla="*/ 0 h 3015481"/>
              <a:gd name="connsiteX2" fmla="*/ 156212 w 156212"/>
              <a:gd name="connsiteY2" fmla="*/ 3015481 h 3015481"/>
              <a:gd name="connsiteX3" fmla="*/ 0 w 156212"/>
              <a:gd name="connsiteY3" fmla="*/ 3015481 h 3015481"/>
              <a:gd name="connsiteX4" fmla="*/ 0 w 156212"/>
              <a:gd name="connsiteY4" fmla="*/ 0 h 301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2" h="3015481">
                <a:moveTo>
                  <a:pt x="0" y="0"/>
                </a:moveTo>
                <a:lnTo>
                  <a:pt x="156212" y="0"/>
                </a:lnTo>
                <a:lnTo>
                  <a:pt x="156212" y="3015481"/>
                </a:lnTo>
                <a:lnTo>
                  <a:pt x="0" y="30154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59" y="4060524"/>
            <a:ext cx="3242680" cy="851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71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71368 -0.00232 " pathEditMode="relative" rAng="0" ptsTypes="AA">
                                      <p:cBhvr>
                                        <p:cTn id="6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77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71342 -0.00347 " pathEditMode="relative" rAng="0" ptsTypes="AA">
                                      <p:cBhvr>
                                        <p:cTn id="8" dur="12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64" y="-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72136 -0.01134 " pathEditMode="relative" rAng="0" ptsTypes="AA">
                                      <p:cBhvr>
                                        <p:cTn id="10" dur="12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68" y="-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4.58333E-6 2.22222E-6 L -0.42461 -0.00232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4" y="-1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5E-6 -2.96296E-6 L -0.44974 0.00648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8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BAC20A53-64BA-432C-A92D-B6BCF2F60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4564856 h 5143500"/>
              <a:gd name="connsiteX5" fmla="*/ 156212 w 9144000"/>
              <a:gd name="connsiteY5" fmla="*/ 4564856 h 5143500"/>
              <a:gd name="connsiteX6" fmla="*/ 156212 w 9144000"/>
              <a:gd name="connsiteY6" fmla="*/ 1549375 h 5143500"/>
              <a:gd name="connsiteX7" fmla="*/ 0 w 9144000"/>
              <a:gd name="connsiteY7" fmla="*/ 1549375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4564856"/>
                </a:lnTo>
                <a:lnTo>
                  <a:pt x="156212" y="4564856"/>
                </a:lnTo>
                <a:lnTo>
                  <a:pt x="156212" y="1549375"/>
                </a:lnTo>
                <a:lnTo>
                  <a:pt x="0" y="1549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2D13EDD0-CF19-4E92-B908-3776262FEA6E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19" name="Next button">
            <a:extLst>
              <a:ext uri="{FF2B5EF4-FFF2-40B4-BE49-F238E27FC236}">
                <a16:creationId xmlns:a16="http://schemas.microsoft.com/office/drawing/2014/main" id="{193B2462-64A2-4341-AE9D-714ABA3A08FC}"/>
              </a:ext>
            </a:extLst>
          </p:cNvPr>
          <p:cNvGrpSpPr/>
          <p:nvPr/>
        </p:nvGrpSpPr>
        <p:grpSpPr>
          <a:xfrm>
            <a:off x="8423139" y="93104"/>
            <a:ext cx="552450" cy="314325"/>
            <a:chOff x="8423139" y="93102"/>
            <a:chExt cx="552450" cy="314325"/>
          </a:xfrm>
        </p:grpSpPr>
        <p:sp>
          <p:nvSpPr>
            <p:cNvPr id="20" name="Freeform: Shap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C6DFC5-6585-4D19-AA76-B450D1EF6646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E2604D7-C360-4EBA-A4A9-1AA4C7473435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grpSp>
        <p:nvGrpSpPr>
          <p:cNvPr id="22" name="Back button">
            <a:extLst>
              <a:ext uri="{FF2B5EF4-FFF2-40B4-BE49-F238E27FC236}">
                <a16:creationId xmlns:a16="http://schemas.microsoft.com/office/drawing/2014/main" id="{4F14CDFF-3E89-484A-9A54-2F38503D1CC1}"/>
              </a:ext>
            </a:extLst>
          </p:cNvPr>
          <p:cNvGrpSpPr/>
          <p:nvPr/>
        </p:nvGrpSpPr>
        <p:grpSpPr>
          <a:xfrm flipH="1">
            <a:off x="158886" y="93104"/>
            <a:ext cx="552450" cy="314325"/>
            <a:chOff x="8423139" y="93102"/>
            <a:chExt cx="552450" cy="314325"/>
          </a:xfrm>
        </p:grpSpPr>
        <p:sp>
          <p:nvSpPr>
            <p:cNvPr id="23" name="Freeform: Shape 2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5072777-594D-4216-9438-C4FE368A60BF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7642963-5950-4040-A179-E1C2984DE373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523DBB07-5052-4246-AE3A-B2824AAFD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0123" r="98292" b="11250"/>
          <a:stretch/>
        </p:blipFill>
        <p:spPr>
          <a:xfrm>
            <a:off x="1" y="1549378"/>
            <a:ext cx="156212" cy="3015481"/>
          </a:xfrm>
          <a:custGeom>
            <a:avLst/>
            <a:gdLst>
              <a:gd name="connsiteX0" fmla="*/ 0 w 156212"/>
              <a:gd name="connsiteY0" fmla="*/ 0 h 3015481"/>
              <a:gd name="connsiteX1" fmla="*/ 156212 w 156212"/>
              <a:gd name="connsiteY1" fmla="*/ 0 h 3015481"/>
              <a:gd name="connsiteX2" fmla="*/ 156212 w 156212"/>
              <a:gd name="connsiteY2" fmla="*/ 3015481 h 3015481"/>
              <a:gd name="connsiteX3" fmla="*/ 0 w 156212"/>
              <a:gd name="connsiteY3" fmla="*/ 3015481 h 3015481"/>
              <a:gd name="connsiteX4" fmla="*/ 0 w 156212"/>
              <a:gd name="connsiteY4" fmla="*/ 0 h 301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2" h="3015481">
                <a:moveTo>
                  <a:pt x="0" y="0"/>
                </a:moveTo>
                <a:lnTo>
                  <a:pt x="156212" y="0"/>
                </a:lnTo>
                <a:lnTo>
                  <a:pt x="156212" y="3015481"/>
                </a:lnTo>
                <a:lnTo>
                  <a:pt x="0" y="30154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FE8C0-C9D8-443E-B4F2-BE8DD0261E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21" r="32434"/>
          <a:stretch/>
        </p:blipFill>
        <p:spPr>
          <a:xfrm>
            <a:off x="2483768" y="655034"/>
            <a:ext cx="3431088" cy="4008553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88F5DA8C-902C-47EE-AC26-1EA3244D8CE7}"/>
              </a:ext>
            </a:extLst>
          </p:cNvPr>
          <p:cNvSpPr/>
          <p:nvPr/>
        </p:nvSpPr>
        <p:spPr>
          <a:xfrm>
            <a:off x="5935154" y="3934207"/>
            <a:ext cx="3059832" cy="755787"/>
          </a:xfrm>
          <a:prstGeom prst="wedgeRectCallout">
            <a:avLst>
              <a:gd name="adj1" fmla="val 37986"/>
              <a:gd name="adj2" fmla="val -144905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My aunt is Susan.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644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BAC20A53-64BA-432C-A92D-B6BCF2F60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4564856 h 5143500"/>
              <a:gd name="connsiteX5" fmla="*/ 156212 w 9144000"/>
              <a:gd name="connsiteY5" fmla="*/ 4564856 h 5143500"/>
              <a:gd name="connsiteX6" fmla="*/ 156212 w 9144000"/>
              <a:gd name="connsiteY6" fmla="*/ 1549375 h 5143500"/>
              <a:gd name="connsiteX7" fmla="*/ 0 w 9144000"/>
              <a:gd name="connsiteY7" fmla="*/ 1549375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4564856"/>
                </a:lnTo>
                <a:lnTo>
                  <a:pt x="156212" y="4564856"/>
                </a:lnTo>
                <a:lnTo>
                  <a:pt x="156212" y="1549375"/>
                </a:lnTo>
                <a:lnTo>
                  <a:pt x="0" y="1549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2D13EDD0-CF19-4E92-B908-3776262FEA6E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19" name="Next button">
            <a:extLst>
              <a:ext uri="{FF2B5EF4-FFF2-40B4-BE49-F238E27FC236}">
                <a16:creationId xmlns:a16="http://schemas.microsoft.com/office/drawing/2014/main" id="{193B2462-64A2-4341-AE9D-714ABA3A08FC}"/>
              </a:ext>
            </a:extLst>
          </p:cNvPr>
          <p:cNvGrpSpPr/>
          <p:nvPr/>
        </p:nvGrpSpPr>
        <p:grpSpPr>
          <a:xfrm>
            <a:off x="8423139" y="93104"/>
            <a:ext cx="552450" cy="314325"/>
            <a:chOff x="8423139" y="93102"/>
            <a:chExt cx="552450" cy="314325"/>
          </a:xfrm>
        </p:grpSpPr>
        <p:sp>
          <p:nvSpPr>
            <p:cNvPr id="20" name="Freeform: Shap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C6DFC5-6585-4D19-AA76-B450D1EF6646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E2604D7-C360-4EBA-A4A9-1AA4C7473435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grpSp>
        <p:nvGrpSpPr>
          <p:cNvPr id="22" name="Back button">
            <a:extLst>
              <a:ext uri="{FF2B5EF4-FFF2-40B4-BE49-F238E27FC236}">
                <a16:creationId xmlns:a16="http://schemas.microsoft.com/office/drawing/2014/main" id="{4F14CDFF-3E89-484A-9A54-2F38503D1CC1}"/>
              </a:ext>
            </a:extLst>
          </p:cNvPr>
          <p:cNvGrpSpPr/>
          <p:nvPr/>
        </p:nvGrpSpPr>
        <p:grpSpPr>
          <a:xfrm flipH="1">
            <a:off x="158886" y="93104"/>
            <a:ext cx="552450" cy="314325"/>
            <a:chOff x="8423139" y="93102"/>
            <a:chExt cx="552450" cy="314325"/>
          </a:xfrm>
        </p:grpSpPr>
        <p:sp>
          <p:nvSpPr>
            <p:cNvPr id="23" name="Freeform: Shape 2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5072777-594D-4216-9438-C4FE368A60BF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7642963-5950-4040-A179-E1C2984DE373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523DBB07-5052-4246-AE3A-B2824AAFD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0123" r="98292" b="11250"/>
          <a:stretch/>
        </p:blipFill>
        <p:spPr>
          <a:xfrm>
            <a:off x="1" y="1549378"/>
            <a:ext cx="156212" cy="3015481"/>
          </a:xfrm>
          <a:custGeom>
            <a:avLst/>
            <a:gdLst>
              <a:gd name="connsiteX0" fmla="*/ 0 w 156212"/>
              <a:gd name="connsiteY0" fmla="*/ 0 h 3015481"/>
              <a:gd name="connsiteX1" fmla="*/ 156212 w 156212"/>
              <a:gd name="connsiteY1" fmla="*/ 0 h 3015481"/>
              <a:gd name="connsiteX2" fmla="*/ 156212 w 156212"/>
              <a:gd name="connsiteY2" fmla="*/ 3015481 h 3015481"/>
              <a:gd name="connsiteX3" fmla="*/ 0 w 156212"/>
              <a:gd name="connsiteY3" fmla="*/ 3015481 h 3015481"/>
              <a:gd name="connsiteX4" fmla="*/ 0 w 156212"/>
              <a:gd name="connsiteY4" fmla="*/ 0 h 301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2" h="3015481">
                <a:moveTo>
                  <a:pt x="0" y="0"/>
                </a:moveTo>
                <a:lnTo>
                  <a:pt x="156212" y="0"/>
                </a:lnTo>
                <a:lnTo>
                  <a:pt x="156212" y="3015481"/>
                </a:lnTo>
                <a:lnTo>
                  <a:pt x="0" y="30154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FE8C0-C9D8-443E-B4F2-BE8DD0261E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459" t="3518" r="596" b="-3518"/>
          <a:stretch/>
        </p:blipFill>
        <p:spPr>
          <a:xfrm>
            <a:off x="2483768" y="655034"/>
            <a:ext cx="3431088" cy="4008553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88F5DA8C-902C-47EE-AC26-1EA3244D8CE7}"/>
              </a:ext>
            </a:extLst>
          </p:cNvPr>
          <p:cNvSpPr/>
          <p:nvPr/>
        </p:nvSpPr>
        <p:spPr>
          <a:xfrm>
            <a:off x="5935154" y="3934207"/>
            <a:ext cx="3059832" cy="755787"/>
          </a:xfrm>
          <a:prstGeom prst="wedgeRectCallout">
            <a:avLst>
              <a:gd name="adj1" fmla="val 37986"/>
              <a:gd name="adj2" fmla="val -144905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My cousin is Peter.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080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30" name="Group 4"/>
          <p:cNvGrpSpPr/>
          <p:nvPr/>
        </p:nvGrpSpPr>
        <p:grpSpPr>
          <a:xfrm>
            <a:off x="1090784" y="915566"/>
            <a:ext cx="7458985" cy="2046857"/>
            <a:chOff x="0" y="0"/>
            <a:chExt cx="6350000" cy="2780665"/>
          </a:xfrm>
        </p:grpSpPr>
        <p:sp>
          <p:nvSpPr>
            <p:cNvPr id="31" name="Freeform 5"/>
            <p:cNvSpPr/>
            <p:nvPr/>
          </p:nvSpPr>
          <p:spPr>
            <a:xfrm>
              <a:off x="-54229" y="0"/>
              <a:ext cx="6404229" cy="2780792"/>
            </a:xfrm>
            <a:custGeom>
              <a:avLst/>
              <a:gdLst/>
              <a:ahLst/>
              <a:cxnLst/>
              <a:rect l="l" t="t" r="r" b="b"/>
              <a:pathLst>
                <a:path w="6404229" h="2780792">
                  <a:moveTo>
                    <a:pt x="6404229" y="1390396"/>
                  </a:moveTo>
                  <a:lnTo>
                    <a:pt x="6404229" y="1390396"/>
                  </a:lnTo>
                  <a:cubicBezTo>
                    <a:pt x="6404229" y="2158238"/>
                    <a:pt x="5781802" y="2780792"/>
                    <a:pt x="5013833" y="2780792"/>
                  </a:cubicBezTo>
                  <a:lnTo>
                    <a:pt x="382270" y="2780792"/>
                  </a:lnTo>
                  <a:lnTo>
                    <a:pt x="382270" y="2780792"/>
                  </a:lnTo>
                  <a:lnTo>
                    <a:pt x="220091" y="2780792"/>
                  </a:lnTo>
                  <a:cubicBezTo>
                    <a:pt x="74676" y="2780792"/>
                    <a:pt x="0" y="2606802"/>
                    <a:pt x="99949" y="2501392"/>
                  </a:cubicBezTo>
                  <a:lnTo>
                    <a:pt x="382270" y="2203577"/>
                  </a:lnTo>
                  <a:lnTo>
                    <a:pt x="382270" y="1882140"/>
                  </a:lnTo>
                  <a:cubicBezTo>
                    <a:pt x="382270" y="842645"/>
                    <a:pt x="1224915" y="0"/>
                    <a:pt x="2264283" y="0"/>
                  </a:cubicBezTo>
                  <a:lnTo>
                    <a:pt x="5013833" y="0"/>
                  </a:lnTo>
                  <a:cubicBezTo>
                    <a:pt x="5781802" y="0"/>
                    <a:pt x="6404229" y="622427"/>
                    <a:pt x="6404229" y="1390396"/>
                  </a:cubicBezTo>
                  <a:close/>
                </a:path>
              </a:pathLst>
            </a:custGeom>
            <a:solidFill>
              <a:srgbClr val="9BD5FF"/>
            </a:solidFill>
          </p:spPr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696" y="1579833"/>
            <a:ext cx="6386922" cy="741339"/>
          </a:xfrm>
          <a:prstGeom prst="rect">
            <a:avLst/>
          </a:prstGeom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706" l="3922" r="96895">
                        <a14:foregroundMark x1="38725" y1="33333" x2="22222" y2="50817"/>
                        <a14:foregroundMark x1="36601" y1="42647" x2="31046" y2="56536"/>
                        <a14:foregroundMark x1="35621" y1="41830" x2="29085" y2="50654"/>
                        <a14:foregroundMark x1="26307" y1="51797" x2="18791" y2="68137"/>
                        <a14:foregroundMark x1="22386" y1="44118" x2="19444" y2="66667"/>
                        <a14:foregroundMark x1="36601" y1="33497" x2="33824" y2="42320"/>
                        <a14:foregroundMark x1="33660" y1="29739" x2="26307" y2="45098"/>
                        <a14:foregroundMark x1="68791" y1="50327" x2="70425" y2="62582"/>
                        <a14:foregroundMark x1="59477" y1="50000" x2="62092" y2="59967"/>
                        <a14:foregroundMark x1="64379" y1="43301" x2="70261" y2="50327"/>
                        <a14:foregroundMark x1="48529" y1="25327" x2="41503" y2="32190"/>
                        <a14:foregroundMark x1="29902" y1="57516" x2="26634" y2="69444"/>
                        <a14:foregroundMark x1="41830" y1="39869" x2="49346" y2="39542"/>
                        <a14:foregroundMark x1="56209" y1="43137" x2="59150" y2="48693"/>
                        <a14:foregroundMark x1="48039" y1="38725" x2="57680" y2="39052"/>
                        <a14:foregroundMark x1="40359" y1="46405" x2="37092" y2="58333"/>
                        <a14:foregroundMark x1="37418" y1="50327" x2="37418" y2="61765"/>
                        <a14:foregroundMark x1="39379" y1="43464" x2="36765" y2="65196"/>
                        <a14:foregroundMark x1="20098" y1="45425" x2="19281" y2="57353"/>
                        <a14:foregroundMark x1="46242" y1="35621" x2="61928" y2="33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01"/>
          <a:stretch/>
        </p:blipFill>
        <p:spPr bwMode="auto">
          <a:xfrm rot="177957">
            <a:off x="103903" y="3203106"/>
            <a:ext cx="4976117" cy="248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7" descr="Vector Illustration Of Rainbow Children Stock Illustration - Download Image  Now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22" b="100000" l="0" r="100000">
                        <a14:foregroundMark x1="13333" y1="15556" x2="14556" y2="57500"/>
                        <a14:foregroundMark x1="4444" y1="58611" x2="6444" y2="61389"/>
                        <a14:foregroundMark x1="7333" y1="44444" x2="9000" y2="45833"/>
                        <a14:foregroundMark x1="21889" y1="34444" x2="20667" y2="42222"/>
                        <a14:foregroundMark x1="51111" y1="10000" x2="52111" y2="70000"/>
                        <a14:foregroundMark x1="51333" y1="65556" x2="49000" y2="72222"/>
                        <a14:foregroundMark x1="53556" y1="66389" x2="55667" y2="70833"/>
                        <a14:foregroundMark x1="57667" y1="71111" x2="59444" y2="72222"/>
                        <a14:foregroundMark x1="58000" y1="43611" x2="57778" y2="45278"/>
                        <a14:foregroundMark x1="44444" y1="47500" x2="45556" y2="50000"/>
                        <a14:foregroundMark x1="76111" y1="28056" x2="66111" y2="72778"/>
                        <a14:foregroundMark x1="62556" y1="51667" x2="62889" y2="52500"/>
                        <a14:foregroundMark x1="56667" y1="47222" x2="52444" y2="51944"/>
                        <a14:foregroundMark x1="62556" y1="51944" x2="65222" y2="56944"/>
                        <a14:foregroundMark x1="61778" y1="50278" x2="62222" y2="51944"/>
                        <a14:foregroundMark x1="61556" y1="49167" x2="61556" y2="51111"/>
                        <a14:foregroundMark x1="60778" y1="48333" x2="61667" y2="51389"/>
                        <a14:foregroundMark x1="70778" y1="60833" x2="76222" y2="58333"/>
                        <a14:foregroundMark x1="64000" y1="84722" x2="63889" y2="87222"/>
                        <a14:foregroundMark x1="72111" y1="83889" x2="72333" y2="87222"/>
                        <a14:foregroundMark x1="70889" y1="81944" x2="71778" y2="85278"/>
                        <a14:foregroundMark x1="46778" y1="70556" x2="42889" y2="73611"/>
                        <a14:foregroundMark x1="35444" y1="60833" x2="33667" y2="63056"/>
                        <a14:foregroundMark x1="33444" y1="62778" x2="38556" y2="52222"/>
                        <a14:foregroundMark x1="23000" y1="50000" x2="28444" y2="61667"/>
                        <a14:foregroundMark x1="25778" y1="84722" x2="21889" y2="84722"/>
                        <a14:foregroundMark x1="21556" y1="84444" x2="21667" y2="86111"/>
                        <a14:foregroundMark x1="36333" y1="85833" x2="39889" y2="79167"/>
                        <a14:foregroundMark x1="92556" y1="14167" x2="89556" y2="71944"/>
                        <a14:foregroundMark x1="81333" y1="45833" x2="85222" y2="50000"/>
                        <a14:foregroundMark x1="91000" y1="50278" x2="96444" y2="44444"/>
                        <a14:foregroundMark x1="46667" y1="50833" x2="49333" y2="5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18" y="2637270"/>
            <a:ext cx="6265576" cy="25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6" name="Group 7"/>
          <p:cNvGrpSpPr>
            <a:grpSpLocks noChangeAspect="1"/>
          </p:cNvGrpSpPr>
          <p:nvPr/>
        </p:nvGrpSpPr>
        <p:grpSpPr>
          <a:xfrm rot="744933">
            <a:off x="7524328" y="771550"/>
            <a:ext cx="591046" cy="563103"/>
            <a:chOff x="0" y="0"/>
            <a:chExt cx="1772920" cy="1689100"/>
          </a:xfrm>
        </p:grpSpPr>
        <p:sp>
          <p:nvSpPr>
            <p:cNvPr id="51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54" name="Group 7"/>
          <p:cNvGrpSpPr>
            <a:grpSpLocks noChangeAspect="1"/>
          </p:cNvGrpSpPr>
          <p:nvPr/>
        </p:nvGrpSpPr>
        <p:grpSpPr>
          <a:xfrm rot="19443538">
            <a:off x="3130558" y="2398946"/>
            <a:ext cx="383520" cy="365388"/>
            <a:chOff x="0" y="0"/>
            <a:chExt cx="1772920" cy="1689100"/>
          </a:xfrm>
        </p:grpSpPr>
        <p:sp>
          <p:nvSpPr>
            <p:cNvPr id="55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56" name="Group 7"/>
          <p:cNvGrpSpPr>
            <a:grpSpLocks noChangeAspect="1"/>
          </p:cNvGrpSpPr>
          <p:nvPr/>
        </p:nvGrpSpPr>
        <p:grpSpPr>
          <a:xfrm rot="21410825">
            <a:off x="3909842" y="959130"/>
            <a:ext cx="452101" cy="430727"/>
            <a:chOff x="0" y="0"/>
            <a:chExt cx="1772920" cy="1689100"/>
          </a:xfrm>
        </p:grpSpPr>
        <p:sp>
          <p:nvSpPr>
            <p:cNvPr id="57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58" name="Group 7"/>
          <p:cNvGrpSpPr>
            <a:grpSpLocks noChangeAspect="1"/>
          </p:cNvGrpSpPr>
          <p:nvPr/>
        </p:nvGrpSpPr>
        <p:grpSpPr>
          <a:xfrm rot="21393675">
            <a:off x="5848244" y="2344147"/>
            <a:ext cx="536363" cy="511005"/>
            <a:chOff x="0" y="0"/>
            <a:chExt cx="1772920" cy="1689100"/>
          </a:xfrm>
        </p:grpSpPr>
        <p:sp>
          <p:nvSpPr>
            <p:cNvPr id="59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62" name="Group 7"/>
          <p:cNvGrpSpPr>
            <a:grpSpLocks noChangeAspect="1"/>
          </p:cNvGrpSpPr>
          <p:nvPr/>
        </p:nvGrpSpPr>
        <p:grpSpPr>
          <a:xfrm rot="21258821">
            <a:off x="5881951" y="1203346"/>
            <a:ext cx="295966" cy="281974"/>
            <a:chOff x="0" y="0"/>
            <a:chExt cx="1772920" cy="1689100"/>
          </a:xfrm>
        </p:grpSpPr>
        <p:sp>
          <p:nvSpPr>
            <p:cNvPr id="63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64" name="Group 7"/>
          <p:cNvGrpSpPr>
            <a:grpSpLocks noChangeAspect="1"/>
          </p:cNvGrpSpPr>
          <p:nvPr/>
        </p:nvGrpSpPr>
        <p:grpSpPr>
          <a:xfrm rot="20571920">
            <a:off x="1354379" y="1738500"/>
            <a:ext cx="481206" cy="458456"/>
            <a:chOff x="0" y="0"/>
            <a:chExt cx="1772920" cy="1689100"/>
          </a:xfrm>
        </p:grpSpPr>
        <p:sp>
          <p:nvSpPr>
            <p:cNvPr id="65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66" name="Group 7"/>
          <p:cNvGrpSpPr>
            <a:grpSpLocks noChangeAspect="1"/>
          </p:cNvGrpSpPr>
          <p:nvPr/>
        </p:nvGrpSpPr>
        <p:grpSpPr>
          <a:xfrm rot="21258821">
            <a:off x="7480781" y="2698791"/>
            <a:ext cx="306026" cy="291559"/>
            <a:chOff x="0" y="0"/>
            <a:chExt cx="1772920" cy="1689100"/>
          </a:xfrm>
        </p:grpSpPr>
        <p:sp>
          <p:nvSpPr>
            <p:cNvPr id="67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68" name="Group 7"/>
          <p:cNvGrpSpPr>
            <a:grpSpLocks noChangeAspect="1"/>
          </p:cNvGrpSpPr>
          <p:nvPr/>
        </p:nvGrpSpPr>
        <p:grpSpPr>
          <a:xfrm rot="21258821">
            <a:off x="4653477" y="2451853"/>
            <a:ext cx="148203" cy="141197"/>
            <a:chOff x="0" y="0"/>
            <a:chExt cx="1772920" cy="1689100"/>
          </a:xfrm>
        </p:grpSpPr>
        <p:sp>
          <p:nvSpPr>
            <p:cNvPr id="69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70" name="Group 7"/>
          <p:cNvGrpSpPr>
            <a:grpSpLocks noChangeAspect="1"/>
          </p:cNvGrpSpPr>
          <p:nvPr/>
        </p:nvGrpSpPr>
        <p:grpSpPr>
          <a:xfrm rot="21258821">
            <a:off x="2886641" y="1273955"/>
            <a:ext cx="148203" cy="141197"/>
            <a:chOff x="0" y="0"/>
            <a:chExt cx="1772920" cy="1689100"/>
          </a:xfrm>
        </p:grpSpPr>
        <p:sp>
          <p:nvSpPr>
            <p:cNvPr id="71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pic>
        <p:nvPicPr>
          <p:cNvPr id="72" name="Picture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56376" y="4655561"/>
            <a:ext cx="843911" cy="2700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1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56CD052D-A353-46C6-9D38-52A251120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453718 w 9144000"/>
              <a:gd name="connsiteY3" fmla="*/ 5143500 h 5143500"/>
              <a:gd name="connsiteX4" fmla="*/ 8453718 w 9144000"/>
              <a:gd name="connsiteY4" fmla="*/ 4959766 h 5143500"/>
              <a:gd name="connsiteX5" fmla="*/ 5674668 w 9144000"/>
              <a:gd name="connsiteY5" fmla="*/ 4959766 h 5143500"/>
              <a:gd name="connsiteX6" fmla="*/ 5674668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8453718" y="5143500"/>
                </a:lnTo>
                <a:lnTo>
                  <a:pt x="8453718" y="4959766"/>
                </a:lnTo>
                <a:lnTo>
                  <a:pt x="5674668" y="4959766"/>
                </a:lnTo>
                <a:lnTo>
                  <a:pt x="56746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005B9-8F23-493F-AA64-D85526038F6A}"/>
              </a:ext>
            </a:extLst>
          </p:cNvPr>
          <p:cNvSpPr/>
          <p:nvPr/>
        </p:nvSpPr>
        <p:spPr>
          <a:xfrm>
            <a:off x="3347865" y="3507855"/>
            <a:ext cx="5637250" cy="1235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PH">
              <a:solidFill>
                <a:prstClr val="white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A76AEC0-E91C-435B-99D4-DD67A7A13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059" t="96428" r="7549"/>
          <a:stretch/>
        </p:blipFill>
        <p:spPr>
          <a:xfrm>
            <a:off x="5674668" y="5009030"/>
            <a:ext cx="2779050" cy="134470"/>
          </a:xfrm>
          <a:custGeom>
            <a:avLst/>
            <a:gdLst>
              <a:gd name="connsiteX0" fmla="*/ 0 w 2779050"/>
              <a:gd name="connsiteY0" fmla="*/ 0 h 183734"/>
              <a:gd name="connsiteX1" fmla="*/ 2779050 w 2779050"/>
              <a:gd name="connsiteY1" fmla="*/ 0 h 183734"/>
              <a:gd name="connsiteX2" fmla="*/ 2779050 w 2779050"/>
              <a:gd name="connsiteY2" fmla="*/ 183734 h 183734"/>
              <a:gd name="connsiteX3" fmla="*/ 0 w 2779050"/>
              <a:gd name="connsiteY3" fmla="*/ 183734 h 183734"/>
              <a:gd name="connsiteX4" fmla="*/ 0 w 2779050"/>
              <a:gd name="connsiteY4" fmla="*/ 0 h 1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050" h="183734">
                <a:moveTo>
                  <a:pt x="0" y="0"/>
                </a:moveTo>
                <a:lnTo>
                  <a:pt x="2779050" y="0"/>
                </a:lnTo>
                <a:lnTo>
                  <a:pt x="2779050" y="183734"/>
                </a:lnTo>
                <a:lnTo>
                  <a:pt x="0" y="183734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Group 2"/>
          <p:cNvGrpSpPr/>
          <p:nvPr/>
        </p:nvGrpSpPr>
        <p:grpSpPr>
          <a:xfrm>
            <a:off x="158886" y="232999"/>
            <a:ext cx="8826228" cy="4776031"/>
            <a:chOff x="158886" y="232999"/>
            <a:chExt cx="8826228" cy="477603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02F2A3F-90F2-4447-A93E-2921DD7B2BE4}"/>
                </a:ext>
              </a:extLst>
            </p:cNvPr>
            <p:cNvSpPr/>
            <p:nvPr/>
          </p:nvSpPr>
          <p:spPr>
            <a:xfrm>
              <a:off x="158886" y="232999"/>
              <a:ext cx="8826228" cy="4776031"/>
            </a:xfrm>
            <a:custGeom>
              <a:avLst/>
              <a:gdLst>
                <a:gd name="connsiteX0" fmla="*/ 214778 w 8826228"/>
                <a:gd name="connsiteY0" fmla="*/ 0 h 4776031"/>
                <a:gd name="connsiteX1" fmla="*/ 8611450 w 8826228"/>
                <a:gd name="connsiteY1" fmla="*/ 0 h 4776031"/>
                <a:gd name="connsiteX2" fmla="*/ 8826228 w 8826228"/>
                <a:gd name="connsiteY2" fmla="*/ 214778 h 4776031"/>
                <a:gd name="connsiteX3" fmla="*/ 8826228 w 8826228"/>
                <a:gd name="connsiteY3" fmla="*/ 4561253 h 4776031"/>
                <a:gd name="connsiteX4" fmla="*/ 8611450 w 8826228"/>
                <a:gd name="connsiteY4" fmla="*/ 4776031 h 4776031"/>
                <a:gd name="connsiteX5" fmla="*/ 8090812 w 8826228"/>
                <a:gd name="connsiteY5" fmla="*/ 4776031 h 4776031"/>
                <a:gd name="connsiteX6" fmla="*/ 8090812 w 8826228"/>
                <a:gd name="connsiteY6" fmla="*/ 3668529 h 4776031"/>
                <a:gd name="connsiteX7" fmla="*/ 5699304 w 8826228"/>
                <a:gd name="connsiteY7" fmla="*/ 3668529 h 4776031"/>
                <a:gd name="connsiteX8" fmla="*/ 5699304 w 8826228"/>
                <a:gd name="connsiteY8" fmla="*/ 4776031 h 4776031"/>
                <a:gd name="connsiteX9" fmla="*/ 214778 w 8826228"/>
                <a:gd name="connsiteY9" fmla="*/ 4776031 h 4776031"/>
                <a:gd name="connsiteX10" fmla="*/ 0 w 8826228"/>
                <a:gd name="connsiteY10" fmla="*/ 4561253 h 4776031"/>
                <a:gd name="connsiteX11" fmla="*/ 0 w 8826228"/>
                <a:gd name="connsiteY11" fmla="*/ 214778 h 4776031"/>
                <a:gd name="connsiteX12" fmla="*/ 214778 w 8826228"/>
                <a:gd name="connsiteY12" fmla="*/ 0 h 477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26228" h="4776031">
                  <a:moveTo>
                    <a:pt x="214778" y="0"/>
                  </a:moveTo>
                  <a:lnTo>
                    <a:pt x="8611450" y="0"/>
                  </a:lnTo>
                  <a:cubicBezTo>
                    <a:pt x="8730069" y="0"/>
                    <a:pt x="8826228" y="96159"/>
                    <a:pt x="8826228" y="214778"/>
                  </a:cubicBezTo>
                  <a:lnTo>
                    <a:pt x="8826228" y="4561253"/>
                  </a:lnTo>
                  <a:cubicBezTo>
                    <a:pt x="8826228" y="4679872"/>
                    <a:pt x="8730069" y="4776031"/>
                    <a:pt x="8611450" y="4776031"/>
                  </a:cubicBezTo>
                  <a:lnTo>
                    <a:pt x="8090812" y="4776031"/>
                  </a:lnTo>
                  <a:lnTo>
                    <a:pt x="8090812" y="3668529"/>
                  </a:lnTo>
                  <a:lnTo>
                    <a:pt x="5699304" y="3668529"/>
                  </a:lnTo>
                  <a:lnTo>
                    <a:pt x="5699304" y="4776031"/>
                  </a:lnTo>
                  <a:lnTo>
                    <a:pt x="214778" y="4776031"/>
                  </a:lnTo>
                  <a:cubicBezTo>
                    <a:pt x="96159" y="4776031"/>
                    <a:pt x="0" y="4679872"/>
                    <a:pt x="0" y="4561253"/>
                  </a:cubicBezTo>
                  <a:lnTo>
                    <a:pt x="0" y="214778"/>
                  </a:lnTo>
                  <a:cubicBezTo>
                    <a:pt x="0" y="96159"/>
                    <a:pt x="96159" y="0"/>
                    <a:pt x="2147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79" tIns="34289" rIns="68579" bIns="34289" rtlCol="0" anchor="ctr">
              <a:noAutofit/>
            </a:bodyPr>
            <a:lstStyle/>
            <a:p>
              <a:pPr algn="ctr" defTabSz="457166"/>
              <a:endParaRPr lang="en-PH" dirty="0">
                <a:solidFill>
                  <a:prstClr val="white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03004AA-D262-46CC-9959-C47BC657F23F}"/>
                </a:ext>
              </a:extLst>
            </p:cNvPr>
            <p:cNvSpPr/>
            <p:nvPr/>
          </p:nvSpPr>
          <p:spPr>
            <a:xfrm>
              <a:off x="5796136" y="3831957"/>
              <a:ext cx="2520280" cy="1156837"/>
            </a:xfrm>
            <a:custGeom>
              <a:avLst/>
              <a:gdLst>
                <a:gd name="connsiteX0" fmla="*/ 0 w 2391508"/>
                <a:gd name="connsiteY0" fmla="*/ 0 h 1107502"/>
                <a:gd name="connsiteX1" fmla="*/ 2391508 w 2391508"/>
                <a:gd name="connsiteY1" fmla="*/ 0 h 1107502"/>
                <a:gd name="connsiteX2" fmla="*/ 2391508 w 2391508"/>
                <a:gd name="connsiteY2" fmla="*/ 1107502 h 1107502"/>
                <a:gd name="connsiteX3" fmla="*/ 0 w 2391508"/>
                <a:gd name="connsiteY3" fmla="*/ 1107502 h 1107502"/>
                <a:gd name="connsiteX4" fmla="*/ 0 w 2391508"/>
                <a:gd name="connsiteY4" fmla="*/ 0 h 110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1508" h="1107502">
                  <a:moveTo>
                    <a:pt x="0" y="0"/>
                  </a:moveTo>
                  <a:lnTo>
                    <a:pt x="2391508" y="0"/>
                  </a:lnTo>
                  <a:lnTo>
                    <a:pt x="2391508" y="1107502"/>
                  </a:lnTo>
                  <a:lnTo>
                    <a:pt x="0" y="11075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79" tIns="34289" rIns="68579" bIns="34289" rtlCol="0" anchor="ctr">
              <a:noAutofit/>
            </a:bodyPr>
            <a:lstStyle/>
            <a:p>
              <a:pPr algn="ctr" defTabSz="457166"/>
              <a:endParaRPr lang="en-PH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Rectangle 1">
            <a:hlinkClick r:id="rId7" action="ppaction://hlinksldjump"/>
          </p:cNvPr>
          <p:cNvSpPr/>
          <p:nvPr/>
        </p:nvSpPr>
        <p:spPr>
          <a:xfrm>
            <a:off x="2232833" y="483518"/>
            <a:ext cx="1440160" cy="129614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ectangle 12">
            <a:hlinkClick r:id="rId9" action="ppaction://hlinksldjump"/>
          </p:cNvPr>
          <p:cNvSpPr/>
          <p:nvPr/>
        </p:nvSpPr>
        <p:spPr>
          <a:xfrm>
            <a:off x="2232833" y="1969032"/>
            <a:ext cx="1440160" cy="129614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4" name="Rectangle 13">
            <a:hlinkClick r:id="rId11" action="ppaction://hlinksldjump"/>
          </p:cNvPr>
          <p:cNvSpPr/>
          <p:nvPr/>
        </p:nvSpPr>
        <p:spPr>
          <a:xfrm>
            <a:off x="2235454" y="3502083"/>
            <a:ext cx="1440160" cy="1296144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13" action="ppaction://hlinksldjump"/>
          </p:cNvPr>
          <p:cNvSpPr/>
          <p:nvPr/>
        </p:nvSpPr>
        <p:spPr>
          <a:xfrm>
            <a:off x="3961025" y="489289"/>
            <a:ext cx="1440160" cy="1296144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6" name="Rectangle 15">
            <a:hlinkClick r:id="rId15" action="ppaction://hlinksldjump"/>
          </p:cNvPr>
          <p:cNvSpPr/>
          <p:nvPr/>
        </p:nvSpPr>
        <p:spPr>
          <a:xfrm>
            <a:off x="3961025" y="1974803"/>
            <a:ext cx="1440160" cy="1296144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Rectangle 16">
            <a:hlinkClick r:id="rId17" action="ppaction://hlinksldjump"/>
          </p:cNvPr>
          <p:cNvSpPr/>
          <p:nvPr/>
        </p:nvSpPr>
        <p:spPr>
          <a:xfrm>
            <a:off x="3963646" y="3507854"/>
            <a:ext cx="1440160" cy="1296144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19" action="ppaction://hlinksldjump"/>
          </p:cNvPr>
          <p:cNvSpPr/>
          <p:nvPr/>
        </p:nvSpPr>
        <p:spPr>
          <a:xfrm>
            <a:off x="5676245" y="483518"/>
            <a:ext cx="1440160" cy="1296144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Rectangle 20">
            <a:hlinkClick r:id="rId21" action="ppaction://hlinksldjump"/>
          </p:cNvPr>
          <p:cNvSpPr/>
          <p:nvPr/>
        </p:nvSpPr>
        <p:spPr>
          <a:xfrm>
            <a:off x="5676245" y="1969032"/>
            <a:ext cx="1440160" cy="1296144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2" name="Rectangle 21">
            <a:hlinkClick r:id="rId23" action="ppaction://hlinksldjump"/>
          </p:cNvPr>
          <p:cNvSpPr/>
          <p:nvPr/>
        </p:nvSpPr>
        <p:spPr>
          <a:xfrm>
            <a:off x="5678866" y="3502083"/>
            <a:ext cx="1440160" cy="1296144"/>
          </a:xfrm>
          <a:prstGeom prst="rect">
            <a:avLst/>
          </a:prstGeom>
          <a:blipFill>
            <a:blip r:embed="rId24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741" y="34390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7"/>
          <p:cNvGrpSpPr>
            <a:grpSpLocks noChangeAspect="1"/>
          </p:cNvGrpSpPr>
          <p:nvPr/>
        </p:nvGrpSpPr>
        <p:grpSpPr>
          <a:xfrm rot="744933">
            <a:off x="7876318" y="742647"/>
            <a:ext cx="591046" cy="563103"/>
            <a:chOff x="0" y="0"/>
            <a:chExt cx="1772920" cy="1689100"/>
          </a:xfrm>
        </p:grpSpPr>
        <p:sp>
          <p:nvSpPr>
            <p:cNvPr id="26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27" name="Group 7"/>
          <p:cNvGrpSpPr>
            <a:grpSpLocks noChangeAspect="1"/>
          </p:cNvGrpSpPr>
          <p:nvPr/>
        </p:nvGrpSpPr>
        <p:grpSpPr>
          <a:xfrm rot="21410825">
            <a:off x="586370" y="3997580"/>
            <a:ext cx="452101" cy="430727"/>
            <a:chOff x="0" y="0"/>
            <a:chExt cx="1772920" cy="1689100"/>
          </a:xfrm>
        </p:grpSpPr>
        <p:sp>
          <p:nvSpPr>
            <p:cNvPr id="28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21393675">
            <a:off x="7486544" y="3672646"/>
            <a:ext cx="334433" cy="318622"/>
            <a:chOff x="0" y="0"/>
            <a:chExt cx="1772920" cy="1689100"/>
          </a:xfrm>
        </p:grpSpPr>
        <p:sp>
          <p:nvSpPr>
            <p:cNvPr id="30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31" name="Group 7"/>
          <p:cNvGrpSpPr>
            <a:grpSpLocks noChangeAspect="1"/>
          </p:cNvGrpSpPr>
          <p:nvPr/>
        </p:nvGrpSpPr>
        <p:grpSpPr>
          <a:xfrm rot="20571920">
            <a:off x="871989" y="748332"/>
            <a:ext cx="481206" cy="458456"/>
            <a:chOff x="0" y="0"/>
            <a:chExt cx="1772920" cy="1689100"/>
          </a:xfrm>
        </p:grpSpPr>
        <p:sp>
          <p:nvSpPr>
            <p:cNvPr id="32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33" name="Group 7"/>
          <p:cNvGrpSpPr>
            <a:grpSpLocks noChangeAspect="1"/>
          </p:cNvGrpSpPr>
          <p:nvPr/>
        </p:nvGrpSpPr>
        <p:grpSpPr>
          <a:xfrm rot="21393675">
            <a:off x="1628927" y="2241649"/>
            <a:ext cx="334433" cy="318622"/>
            <a:chOff x="0" y="0"/>
            <a:chExt cx="1772920" cy="1689100"/>
          </a:xfrm>
        </p:grpSpPr>
        <p:sp>
          <p:nvSpPr>
            <p:cNvPr id="34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grpSp>
        <p:nvGrpSpPr>
          <p:cNvPr id="35" name="Group 7"/>
          <p:cNvGrpSpPr>
            <a:grpSpLocks noChangeAspect="1"/>
          </p:cNvGrpSpPr>
          <p:nvPr/>
        </p:nvGrpSpPr>
        <p:grpSpPr>
          <a:xfrm rot="21393675">
            <a:off x="8077860" y="2279962"/>
            <a:ext cx="167467" cy="159550"/>
            <a:chOff x="0" y="0"/>
            <a:chExt cx="1772920" cy="1689100"/>
          </a:xfrm>
        </p:grpSpPr>
        <p:sp>
          <p:nvSpPr>
            <p:cNvPr id="36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</p:sp>
      </p:grpSp>
      <p:sp>
        <p:nvSpPr>
          <p:cNvPr id="4" name="Arrow: Striped Right 3">
            <a:hlinkClick r:id="rId27" action="ppaction://hlinksldjump"/>
            <a:extLst>
              <a:ext uri="{FF2B5EF4-FFF2-40B4-BE49-F238E27FC236}">
                <a16:creationId xmlns:a16="http://schemas.microsoft.com/office/drawing/2014/main" id="{7757FF00-FAF8-4BF3-B973-693C9A160601}"/>
              </a:ext>
            </a:extLst>
          </p:cNvPr>
          <p:cNvSpPr/>
          <p:nvPr/>
        </p:nvSpPr>
        <p:spPr>
          <a:xfrm>
            <a:off x="7907953" y="4091412"/>
            <a:ext cx="876993" cy="737371"/>
          </a:xfrm>
          <a:prstGeom prst="strip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4829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5881134" y="1697262"/>
            <a:chExt cx="3129745" cy="174897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8238" y="965725"/>
            <a:ext cx="4495076" cy="191590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aunt is</a:t>
            </a:r>
          </a:p>
          <a:p>
            <a:pPr algn="ctr" defTabSz="457166"/>
            <a:r>
              <a:rPr lang="en-PH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............</a:t>
            </a: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4" name="Left Arrow 3">
            <a:hlinkClick r:id="rId13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-91240" y="802912"/>
            <a:ext cx="4697341" cy="173124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cousin is ..........</a:t>
            </a:r>
          </a:p>
        </p:txBody>
      </p:sp>
      <p:sp>
        <p:nvSpPr>
          <p:cNvPr id="12" name="Left Arrow 11">
            <a:hlinkClick r:id="rId13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3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6" name="Google Shape;2896;p64"/>
          <p:cNvSpPr/>
          <p:nvPr/>
        </p:nvSpPr>
        <p:spPr>
          <a:xfrm rot="5693321">
            <a:off x="4364669" y="1230473"/>
            <a:ext cx="309915" cy="3534853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97" name="Google Shape;2897;p64"/>
          <p:cNvGrpSpPr/>
          <p:nvPr/>
        </p:nvGrpSpPr>
        <p:grpSpPr>
          <a:xfrm>
            <a:off x="611864" y="2046094"/>
            <a:ext cx="985136" cy="1302245"/>
            <a:chOff x="687125" y="2165650"/>
            <a:chExt cx="985136" cy="1302245"/>
          </a:xfrm>
        </p:grpSpPr>
        <p:sp>
          <p:nvSpPr>
            <p:cNvPr id="2898" name="Google Shape;2898;p64"/>
            <p:cNvSpPr/>
            <p:nvPr/>
          </p:nvSpPr>
          <p:spPr>
            <a:xfrm>
              <a:off x="769959" y="2165650"/>
              <a:ext cx="902301" cy="1302245"/>
            </a:xfrm>
            <a:custGeom>
              <a:avLst/>
              <a:gdLst/>
              <a:ahLst/>
              <a:cxnLst/>
              <a:rect l="l" t="t" r="r" b="b"/>
              <a:pathLst>
                <a:path w="28061" h="40499" extrusionOk="0">
                  <a:moveTo>
                    <a:pt x="23861" y="4475"/>
                  </a:moveTo>
                  <a:cubicBezTo>
                    <a:pt x="24070" y="4475"/>
                    <a:pt x="24177" y="4698"/>
                    <a:pt x="24314" y="4801"/>
                  </a:cubicBezTo>
                  <a:cubicBezTo>
                    <a:pt x="24743" y="5152"/>
                    <a:pt x="25094" y="5582"/>
                    <a:pt x="25329" y="6089"/>
                  </a:cubicBezTo>
                  <a:cubicBezTo>
                    <a:pt x="25329" y="6167"/>
                    <a:pt x="25368" y="6362"/>
                    <a:pt x="25329" y="6362"/>
                  </a:cubicBezTo>
                  <a:cubicBezTo>
                    <a:pt x="25211" y="6440"/>
                    <a:pt x="25094" y="6479"/>
                    <a:pt x="24938" y="6479"/>
                  </a:cubicBezTo>
                  <a:cubicBezTo>
                    <a:pt x="24821" y="6440"/>
                    <a:pt x="24743" y="6362"/>
                    <a:pt x="24665" y="6284"/>
                  </a:cubicBezTo>
                  <a:cubicBezTo>
                    <a:pt x="24314" y="5933"/>
                    <a:pt x="23963" y="5582"/>
                    <a:pt x="23611" y="5230"/>
                  </a:cubicBezTo>
                  <a:lnTo>
                    <a:pt x="23650" y="5230"/>
                  </a:lnTo>
                  <a:cubicBezTo>
                    <a:pt x="23689" y="4957"/>
                    <a:pt x="23494" y="4645"/>
                    <a:pt x="23767" y="4489"/>
                  </a:cubicBezTo>
                  <a:cubicBezTo>
                    <a:pt x="23801" y="4479"/>
                    <a:pt x="23832" y="4475"/>
                    <a:pt x="23861" y="4475"/>
                  </a:cubicBezTo>
                  <a:close/>
                  <a:moveTo>
                    <a:pt x="22011" y="6284"/>
                  </a:moveTo>
                  <a:cubicBezTo>
                    <a:pt x="22089" y="6284"/>
                    <a:pt x="22206" y="6323"/>
                    <a:pt x="22284" y="6362"/>
                  </a:cubicBezTo>
                  <a:cubicBezTo>
                    <a:pt x="22753" y="6791"/>
                    <a:pt x="23182" y="7260"/>
                    <a:pt x="23533" y="7767"/>
                  </a:cubicBezTo>
                  <a:cubicBezTo>
                    <a:pt x="23885" y="8235"/>
                    <a:pt x="24236" y="8704"/>
                    <a:pt x="24665" y="9133"/>
                  </a:cubicBezTo>
                  <a:cubicBezTo>
                    <a:pt x="24938" y="9562"/>
                    <a:pt x="25211" y="9991"/>
                    <a:pt x="25446" y="10421"/>
                  </a:cubicBezTo>
                  <a:lnTo>
                    <a:pt x="25446" y="10538"/>
                  </a:lnTo>
                  <a:lnTo>
                    <a:pt x="25407" y="10538"/>
                  </a:lnTo>
                  <a:cubicBezTo>
                    <a:pt x="25368" y="10616"/>
                    <a:pt x="25329" y="10694"/>
                    <a:pt x="25289" y="10694"/>
                  </a:cubicBezTo>
                  <a:cubicBezTo>
                    <a:pt x="25237" y="10715"/>
                    <a:pt x="25182" y="10725"/>
                    <a:pt x="25126" y="10725"/>
                  </a:cubicBezTo>
                  <a:cubicBezTo>
                    <a:pt x="24974" y="10725"/>
                    <a:pt x="24818" y="10652"/>
                    <a:pt x="24704" y="10538"/>
                  </a:cubicBezTo>
                  <a:cubicBezTo>
                    <a:pt x="23846" y="9367"/>
                    <a:pt x="22948" y="8196"/>
                    <a:pt x="22089" y="7025"/>
                  </a:cubicBezTo>
                  <a:cubicBezTo>
                    <a:pt x="22011" y="6908"/>
                    <a:pt x="21933" y="6791"/>
                    <a:pt x="21855" y="6674"/>
                  </a:cubicBezTo>
                  <a:cubicBezTo>
                    <a:pt x="21816" y="6557"/>
                    <a:pt x="21894" y="6284"/>
                    <a:pt x="22011" y="6284"/>
                  </a:cubicBezTo>
                  <a:close/>
                  <a:moveTo>
                    <a:pt x="22754" y="10991"/>
                  </a:moveTo>
                  <a:cubicBezTo>
                    <a:pt x="22768" y="10991"/>
                    <a:pt x="22781" y="10996"/>
                    <a:pt x="22792" y="11006"/>
                  </a:cubicBezTo>
                  <a:cubicBezTo>
                    <a:pt x="22948" y="11084"/>
                    <a:pt x="23065" y="11162"/>
                    <a:pt x="23143" y="11279"/>
                  </a:cubicBezTo>
                  <a:cubicBezTo>
                    <a:pt x="23728" y="11826"/>
                    <a:pt x="24314" y="12411"/>
                    <a:pt x="24860" y="12996"/>
                  </a:cubicBezTo>
                  <a:cubicBezTo>
                    <a:pt x="25094" y="13231"/>
                    <a:pt x="25250" y="13504"/>
                    <a:pt x="25407" y="13816"/>
                  </a:cubicBezTo>
                  <a:cubicBezTo>
                    <a:pt x="25446" y="13933"/>
                    <a:pt x="25446" y="14089"/>
                    <a:pt x="25446" y="14245"/>
                  </a:cubicBezTo>
                  <a:cubicBezTo>
                    <a:pt x="25133" y="14245"/>
                    <a:pt x="24860" y="14128"/>
                    <a:pt x="24665" y="13894"/>
                  </a:cubicBezTo>
                  <a:cubicBezTo>
                    <a:pt x="24314" y="13465"/>
                    <a:pt x="23846" y="13192"/>
                    <a:pt x="23611" y="12645"/>
                  </a:cubicBezTo>
                  <a:cubicBezTo>
                    <a:pt x="23455" y="12411"/>
                    <a:pt x="23299" y="12216"/>
                    <a:pt x="23065" y="12099"/>
                  </a:cubicBezTo>
                  <a:cubicBezTo>
                    <a:pt x="22792" y="11865"/>
                    <a:pt x="22753" y="11513"/>
                    <a:pt x="22558" y="11279"/>
                  </a:cubicBezTo>
                  <a:cubicBezTo>
                    <a:pt x="22519" y="11240"/>
                    <a:pt x="22558" y="11123"/>
                    <a:pt x="22636" y="11084"/>
                  </a:cubicBezTo>
                  <a:cubicBezTo>
                    <a:pt x="22664" y="11027"/>
                    <a:pt x="22714" y="10991"/>
                    <a:pt x="22754" y="10991"/>
                  </a:cubicBezTo>
                  <a:close/>
                  <a:moveTo>
                    <a:pt x="2225" y="15260"/>
                  </a:moveTo>
                  <a:cubicBezTo>
                    <a:pt x="2459" y="15377"/>
                    <a:pt x="2693" y="15533"/>
                    <a:pt x="2927" y="15689"/>
                  </a:cubicBezTo>
                  <a:cubicBezTo>
                    <a:pt x="3591" y="16353"/>
                    <a:pt x="4254" y="17016"/>
                    <a:pt x="4918" y="17641"/>
                  </a:cubicBezTo>
                  <a:cubicBezTo>
                    <a:pt x="5067" y="17789"/>
                    <a:pt x="5109" y="18045"/>
                    <a:pt x="5011" y="18237"/>
                  </a:cubicBezTo>
                  <a:lnTo>
                    <a:pt x="5011" y="18237"/>
                  </a:lnTo>
                  <a:cubicBezTo>
                    <a:pt x="4983" y="18249"/>
                    <a:pt x="4960" y="18255"/>
                    <a:pt x="4937" y="18255"/>
                  </a:cubicBezTo>
                  <a:cubicBezTo>
                    <a:pt x="4908" y="18255"/>
                    <a:pt x="4879" y="18245"/>
                    <a:pt x="4840" y="18226"/>
                  </a:cubicBezTo>
                  <a:cubicBezTo>
                    <a:pt x="4137" y="17797"/>
                    <a:pt x="3474" y="17289"/>
                    <a:pt x="2888" y="16704"/>
                  </a:cubicBezTo>
                  <a:cubicBezTo>
                    <a:pt x="2771" y="16314"/>
                    <a:pt x="2459" y="16119"/>
                    <a:pt x="2225" y="15845"/>
                  </a:cubicBezTo>
                  <a:cubicBezTo>
                    <a:pt x="2108" y="15650"/>
                    <a:pt x="2108" y="15455"/>
                    <a:pt x="2225" y="15260"/>
                  </a:cubicBezTo>
                  <a:close/>
                  <a:moveTo>
                    <a:pt x="22231" y="14956"/>
                  </a:moveTo>
                  <a:cubicBezTo>
                    <a:pt x="22276" y="14956"/>
                    <a:pt x="22321" y="14966"/>
                    <a:pt x="22363" y="14987"/>
                  </a:cubicBezTo>
                  <a:cubicBezTo>
                    <a:pt x="22480" y="15065"/>
                    <a:pt x="22597" y="15182"/>
                    <a:pt x="22714" y="15299"/>
                  </a:cubicBezTo>
                  <a:cubicBezTo>
                    <a:pt x="23065" y="15650"/>
                    <a:pt x="23377" y="16041"/>
                    <a:pt x="23689" y="16470"/>
                  </a:cubicBezTo>
                  <a:cubicBezTo>
                    <a:pt x="24041" y="16782"/>
                    <a:pt x="24314" y="17172"/>
                    <a:pt x="24587" y="17563"/>
                  </a:cubicBezTo>
                  <a:cubicBezTo>
                    <a:pt x="24743" y="17797"/>
                    <a:pt x="24938" y="18031"/>
                    <a:pt x="25172" y="18226"/>
                  </a:cubicBezTo>
                  <a:cubicBezTo>
                    <a:pt x="25407" y="18460"/>
                    <a:pt x="25563" y="18772"/>
                    <a:pt x="25680" y="19085"/>
                  </a:cubicBezTo>
                  <a:cubicBezTo>
                    <a:pt x="25680" y="19202"/>
                    <a:pt x="25680" y="19280"/>
                    <a:pt x="25602" y="19397"/>
                  </a:cubicBezTo>
                  <a:cubicBezTo>
                    <a:pt x="25563" y="19416"/>
                    <a:pt x="25514" y="19426"/>
                    <a:pt x="25465" y="19426"/>
                  </a:cubicBezTo>
                  <a:cubicBezTo>
                    <a:pt x="25416" y="19426"/>
                    <a:pt x="25368" y="19416"/>
                    <a:pt x="25329" y="19397"/>
                  </a:cubicBezTo>
                  <a:cubicBezTo>
                    <a:pt x="24743" y="18928"/>
                    <a:pt x="24236" y="18382"/>
                    <a:pt x="23846" y="17758"/>
                  </a:cubicBezTo>
                  <a:cubicBezTo>
                    <a:pt x="23650" y="17523"/>
                    <a:pt x="23455" y="17289"/>
                    <a:pt x="23221" y="17094"/>
                  </a:cubicBezTo>
                  <a:cubicBezTo>
                    <a:pt x="22753" y="16548"/>
                    <a:pt x="22284" y="15962"/>
                    <a:pt x="21933" y="15338"/>
                  </a:cubicBezTo>
                  <a:cubicBezTo>
                    <a:pt x="21894" y="15260"/>
                    <a:pt x="21894" y="15182"/>
                    <a:pt x="21894" y="15143"/>
                  </a:cubicBezTo>
                  <a:cubicBezTo>
                    <a:pt x="21980" y="15029"/>
                    <a:pt x="22107" y="14956"/>
                    <a:pt x="22231" y="14956"/>
                  </a:cubicBezTo>
                  <a:close/>
                  <a:moveTo>
                    <a:pt x="2147" y="18665"/>
                  </a:moveTo>
                  <a:cubicBezTo>
                    <a:pt x="2196" y="18665"/>
                    <a:pt x="2244" y="18675"/>
                    <a:pt x="2303" y="18694"/>
                  </a:cubicBezTo>
                  <a:cubicBezTo>
                    <a:pt x="3279" y="19475"/>
                    <a:pt x="4215" y="20294"/>
                    <a:pt x="5074" y="21192"/>
                  </a:cubicBezTo>
                  <a:cubicBezTo>
                    <a:pt x="5152" y="21309"/>
                    <a:pt x="5230" y="21426"/>
                    <a:pt x="5269" y="21582"/>
                  </a:cubicBezTo>
                  <a:lnTo>
                    <a:pt x="5308" y="21504"/>
                  </a:lnTo>
                  <a:lnTo>
                    <a:pt x="5308" y="21504"/>
                  </a:lnTo>
                  <a:cubicBezTo>
                    <a:pt x="5308" y="21785"/>
                    <a:pt x="5150" y="21939"/>
                    <a:pt x="5033" y="21939"/>
                  </a:cubicBezTo>
                  <a:cubicBezTo>
                    <a:pt x="5020" y="21939"/>
                    <a:pt x="5008" y="21937"/>
                    <a:pt x="4996" y="21933"/>
                  </a:cubicBezTo>
                  <a:cubicBezTo>
                    <a:pt x="4723" y="21777"/>
                    <a:pt x="4449" y="21621"/>
                    <a:pt x="4176" y="21387"/>
                  </a:cubicBezTo>
                  <a:cubicBezTo>
                    <a:pt x="3513" y="20724"/>
                    <a:pt x="2810" y="20060"/>
                    <a:pt x="2147" y="19358"/>
                  </a:cubicBezTo>
                  <a:cubicBezTo>
                    <a:pt x="2030" y="19241"/>
                    <a:pt x="1952" y="19124"/>
                    <a:pt x="1913" y="19006"/>
                  </a:cubicBezTo>
                  <a:cubicBezTo>
                    <a:pt x="1913" y="18889"/>
                    <a:pt x="1952" y="18772"/>
                    <a:pt x="1991" y="18694"/>
                  </a:cubicBezTo>
                  <a:cubicBezTo>
                    <a:pt x="2049" y="18675"/>
                    <a:pt x="2098" y="18665"/>
                    <a:pt x="2147" y="18665"/>
                  </a:cubicBezTo>
                  <a:close/>
                  <a:moveTo>
                    <a:pt x="22893" y="19694"/>
                  </a:moveTo>
                  <a:cubicBezTo>
                    <a:pt x="22909" y="19694"/>
                    <a:pt x="22927" y="19699"/>
                    <a:pt x="22948" y="19709"/>
                  </a:cubicBezTo>
                  <a:cubicBezTo>
                    <a:pt x="23104" y="19709"/>
                    <a:pt x="23221" y="19748"/>
                    <a:pt x="23377" y="19826"/>
                  </a:cubicBezTo>
                  <a:cubicBezTo>
                    <a:pt x="23728" y="20138"/>
                    <a:pt x="24041" y="20489"/>
                    <a:pt x="24314" y="20880"/>
                  </a:cubicBezTo>
                  <a:cubicBezTo>
                    <a:pt x="24587" y="21270"/>
                    <a:pt x="24938" y="21621"/>
                    <a:pt x="25289" y="21933"/>
                  </a:cubicBezTo>
                  <a:cubicBezTo>
                    <a:pt x="25446" y="22090"/>
                    <a:pt x="25485" y="22363"/>
                    <a:pt x="25368" y="22558"/>
                  </a:cubicBezTo>
                  <a:cubicBezTo>
                    <a:pt x="25172" y="22480"/>
                    <a:pt x="25016" y="22441"/>
                    <a:pt x="24860" y="22324"/>
                  </a:cubicBezTo>
                  <a:cubicBezTo>
                    <a:pt x="24041" y="21660"/>
                    <a:pt x="23338" y="20841"/>
                    <a:pt x="22714" y="19982"/>
                  </a:cubicBezTo>
                  <a:cubicBezTo>
                    <a:pt x="22714" y="19943"/>
                    <a:pt x="22753" y="19826"/>
                    <a:pt x="22792" y="19787"/>
                  </a:cubicBezTo>
                  <a:cubicBezTo>
                    <a:pt x="22820" y="19730"/>
                    <a:pt x="22849" y="19694"/>
                    <a:pt x="22893" y="19694"/>
                  </a:cubicBezTo>
                  <a:close/>
                  <a:moveTo>
                    <a:pt x="2186" y="22150"/>
                  </a:moveTo>
                  <a:cubicBezTo>
                    <a:pt x="2199" y="22150"/>
                    <a:pt x="2212" y="22155"/>
                    <a:pt x="2225" y="22168"/>
                  </a:cubicBezTo>
                  <a:cubicBezTo>
                    <a:pt x="2615" y="22441"/>
                    <a:pt x="3006" y="22714"/>
                    <a:pt x="3357" y="23026"/>
                  </a:cubicBezTo>
                  <a:cubicBezTo>
                    <a:pt x="3786" y="23416"/>
                    <a:pt x="4215" y="23846"/>
                    <a:pt x="4606" y="24275"/>
                  </a:cubicBezTo>
                  <a:cubicBezTo>
                    <a:pt x="4957" y="24626"/>
                    <a:pt x="5230" y="25017"/>
                    <a:pt x="5503" y="25407"/>
                  </a:cubicBezTo>
                  <a:cubicBezTo>
                    <a:pt x="5503" y="25485"/>
                    <a:pt x="5503" y="25563"/>
                    <a:pt x="5464" y="25602"/>
                  </a:cubicBezTo>
                  <a:cubicBezTo>
                    <a:pt x="5425" y="25641"/>
                    <a:pt x="5308" y="25680"/>
                    <a:pt x="5269" y="25680"/>
                  </a:cubicBezTo>
                  <a:cubicBezTo>
                    <a:pt x="4996" y="25563"/>
                    <a:pt x="4762" y="25446"/>
                    <a:pt x="4528" y="25251"/>
                  </a:cubicBezTo>
                  <a:cubicBezTo>
                    <a:pt x="3708" y="24470"/>
                    <a:pt x="2927" y="23612"/>
                    <a:pt x="2108" y="22831"/>
                  </a:cubicBezTo>
                  <a:cubicBezTo>
                    <a:pt x="1952" y="22675"/>
                    <a:pt x="1913" y="22480"/>
                    <a:pt x="1991" y="22285"/>
                  </a:cubicBezTo>
                  <a:cubicBezTo>
                    <a:pt x="1991" y="22246"/>
                    <a:pt x="2069" y="22207"/>
                    <a:pt x="2108" y="22168"/>
                  </a:cubicBezTo>
                  <a:cubicBezTo>
                    <a:pt x="2134" y="22168"/>
                    <a:pt x="2160" y="22150"/>
                    <a:pt x="2186" y="22150"/>
                  </a:cubicBezTo>
                  <a:close/>
                  <a:moveTo>
                    <a:pt x="22909" y="23534"/>
                  </a:moveTo>
                  <a:cubicBezTo>
                    <a:pt x="23026" y="23534"/>
                    <a:pt x="23104" y="23573"/>
                    <a:pt x="23182" y="23651"/>
                  </a:cubicBezTo>
                  <a:cubicBezTo>
                    <a:pt x="23533" y="23963"/>
                    <a:pt x="23846" y="24353"/>
                    <a:pt x="24119" y="24743"/>
                  </a:cubicBezTo>
                  <a:cubicBezTo>
                    <a:pt x="24392" y="25095"/>
                    <a:pt x="24704" y="25407"/>
                    <a:pt x="25016" y="25719"/>
                  </a:cubicBezTo>
                  <a:cubicBezTo>
                    <a:pt x="25172" y="25836"/>
                    <a:pt x="25211" y="25992"/>
                    <a:pt x="25211" y="26187"/>
                  </a:cubicBezTo>
                  <a:cubicBezTo>
                    <a:pt x="25211" y="26265"/>
                    <a:pt x="25172" y="26343"/>
                    <a:pt x="25094" y="26382"/>
                  </a:cubicBezTo>
                  <a:cubicBezTo>
                    <a:pt x="25075" y="26402"/>
                    <a:pt x="25046" y="26412"/>
                    <a:pt x="25011" y="26412"/>
                  </a:cubicBezTo>
                  <a:cubicBezTo>
                    <a:pt x="24977" y="26412"/>
                    <a:pt x="24938" y="26402"/>
                    <a:pt x="24899" y="26382"/>
                  </a:cubicBezTo>
                  <a:cubicBezTo>
                    <a:pt x="24821" y="26343"/>
                    <a:pt x="24704" y="26265"/>
                    <a:pt x="24665" y="26187"/>
                  </a:cubicBezTo>
                  <a:cubicBezTo>
                    <a:pt x="24119" y="25641"/>
                    <a:pt x="23611" y="25095"/>
                    <a:pt x="23065" y="24626"/>
                  </a:cubicBezTo>
                  <a:cubicBezTo>
                    <a:pt x="22870" y="24353"/>
                    <a:pt x="22675" y="24080"/>
                    <a:pt x="22558" y="23807"/>
                  </a:cubicBezTo>
                  <a:cubicBezTo>
                    <a:pt x="22480" y="23690"/>
                    <a:pt x="22636" y="23534"/>
                    <a:pt x="22909" y="23534"/>
                  </a:cubicBezTo>
                  <a:close/>
                  <a:moveTo>
                    <a:pt x="2635" y="27778"/>
                  </a:moveTo>
                  <a:cubicBezTo>
                    <a:pt x="2674" y="27778"/>
                    <a:pt x="2713" y="27787"/>
                    <a:pt x="2732" y="27826"/>
                  </a:cubicBezTo>
                  <a:cubicBezTo>
                    <a:pt x="3474" y="28373"/>
                    <a:pt x="4176" y="28958"/>
                    <a:pt x="4801" y="29622"/>
                  </a:cubicBezTo>
                  <a:cubicBezTo>
                    <a:pt x="5035" y="29895"/>
                    <a:pt x="5191" y="30168"/>
                    <a:pt x="5269" y="30480"/>
                  </a:cubicBezTo>
                  <a:cubicBezTo>
                    <a:pt x="5269" y="30519"/>
                    <a:pt x="5152" y="30636"/>
                    <a:pt x="5113" y="30636"/>
                  </a:cubicBezTo>
                  <a:cubicBezTo>
                    <a:pt x="4879" y="30558"/>
                    <a:pt x="4645" y="30480"/>
                    <a:pt x="4449" y="30324"/>
                  </a:cubicBezTo>
                  <a:cubicBezTo>
                    <a:pt x="3747" y="29700"/>
                    <a:pt x="3084" y="29036"/>
                    <a:pt x="2459" y="28373"/>
                  </a:cubicBezTo>
                  <a:cubicBezTo>
                    <a:pt x="2381" y="28295"/>
                    <a:pt x="2381" y="28100"/>
                    <a:pt x="2381" y="27943"/>
                  </a:cubicBezTo>
                  <a:cubicBezTo>
                    <a:pt x="2381" y="27904"/>
                    <a:pt x="2459" y="27865"/>
                    <a:pt x="2498" y="27787"/>
                  </a:cubicBezTo>
                  <a:lnTo>
                    <a:pt x="2537" y="27787"/>
                  </a:lnTo>
                  <a:cubicBezTo>
                    <a:pt x="2557" y="27787"/>
                    <a:pt x="2596" y="27778"/>
                    <a:pt x="2635" y="27778"/>
                  </a:cubicBezTo>
                  <a:close/>
                  <a:moveTo>
                    <a:pt x="22248" y="27080"/>
                  </a:moveTo>
                  <a:cubicBezTo>
                    <a:pt x="22372" y="27080"/>
                    <a:pt x="22606" y="27212"/>
                    <a:pt x="22753" y="27475"/>
                  </a:cubicBezTo>
                  <a:cubicBezTo>
                    <a:pt x="23143" y="27943"/>
                    <a:pt x="23533" y="28412"/>
                    <a:pt x="23963" y="28880"/>
                  </a:cubicBezTo>
                  <a:cubicBezTo>
                    <a:pt x="24626" y="29661"/>
                    <a:pt x="25211" y="30480"/>
                    <a:pt x="25758" y="31339"/>
                  </a:cubicBezTo>
                  <a:cubicBezTo>
                    <a:pt x="25797" y="31417"/>
                    <a:pt x="25836" y="31534"/>
                    <a:pt x="25875" y="31612"/>
                  </a:cubicBezTo>
                  <a:cubicBezTo>
                    <a:pt x="25802" y="31734"/>
                    <a:pt x="25683" y="31795"/>
                    <a:pt x="25556" y="31795"/>
                  </a:cubicBezTo>
                  <a:cubicBezTo>
                    <a:pt x="25480" y="31795"/>
                    <a:pt x="25402" y="31773"/>
                    <a:pt x="25329" y="31729"/>
                  </a:cubicBezTo>
                  <a:cubicBezTo>
                    <a:pt x="25172" y="31651"/>
                    <a:pt x="25055" y="31495"/>
                    <a:pt x="24938" y="31378"/>
                  </a:cubicBezTo>
                  <a:cubicBezTo>
                    <a:pt x="24197" y="30441"/>
                    <a:pt x="23416" y="29622"/>
                    <a:pt x="22714" y="28646"/>
                  </a:cubicBezTo>
                  <a:cubicBezTo>
                    <a:pt x="22519" y="28334"/>
                    <a:pt x="22284" y="28061"/>
                    <a:pt x="22050" y="27709"/>
                  </a:cubicBezTo>
                  <a:cubicBezTo>
                    <a:pt x="22050" y="27514"/>
                    <a:pt x="22089" y="27319"/>
                    <a:pt x="22167" y="27124"/>
                  </a:cubicBezTo>
                  <a:cubicBezTo>
                    <a:pt x="22177" y="27095"/>
                    <a:pt x="22206" y="27080"/>
                    <a:pt x="22248" y="27080"/>
                  </a:cubicBezTo>
                  <a:close/>
                  <a:moveTo>
                    <a:pt x="2225" y="30870"/>
                  </a:moveTo>
                  <a:cubicBezTo>
                    <a:pt x="2342" y="30870"/>
                    <a:pt x="2420" y="30909"/>
                    <a:pt x="2498" y="30988"/>
                  </a:cubicBezTo>
                  <a:cubicBezTo>
                    <a:pt x="3474" y="31729"/>
                    <a:pt x="4371" y="32549"/>
                    <a:pt x="5191" y="33407"/>
                  </a:cubicBezTo>
                  <a:cubicBezTo>
                    <a:pt x="5269" y="33485"/>
                    <a:pt x="5269" y="33602"/>
                    <a:pt x="5230" y="33719"/>
                  </a:cubicBezTo>
                  <a:cubicBezTo>
                    <a:pt x="5152" y="33797"/>
                    <a:pt x="5074" y="33836"/>
                    <a:pt x="4957" y="33836"/>
                  </a:cubicBezTo>
                  <a:cubicBezTo>
                    <a:pt x="4879" y="33836"/>
                    <a:pt x="4801" y="33836"/>
                    <a:pt x="4762" y="33797"/>
                  </a:cubicBezTo>
                  <a:cubicBezTo>
                    <a:pt x="4528" y="33719"/>
                    <a:pt x="4371" y="33602"/>
                    <a:pt x="4176" y="33485"/>
                  </a:cubicBezTo>
                  <a:cubicBezTo>
                    <a:pt x="3474" y="32744"/>
                    <a:pt x="2732" y="32002"/>
                    <a:pt x="1991" y="31261"/>
                  </a:cubicBezTo>
                  <a:cubicBezTo>
                    <a:pt x="1952" y="31222"/>
                    <a:pt x="1991" y="31027"/>
                    <a:pt x="1991" y="30988"/>
                  </a:cubicBezTo>
                  <a:cubicBezTo>
                    <a:pt x="2030" y="30948"/>
                    <a:pt x="2108" y="30948"/>
                    <a:pt x="2225" y="30909"/>
                  </a:cubicBezTo>
                  <a:lnTo>
                    <a:pt x="2225" y="30870"/>
                  </a:lnTo>
                  <a:close/>
                  <a:moveTo>
                    <a:pt x="22049" y="32004"/>
                  </a:moveTo>
                  <a:cubicBezTo>
                    <a:pt x="22146" y="32011"/>
                    <a:pt x="22219" y="32050"/>
                    <a:pt x="22323" y="32119"/>
                  </a:cubicBezTo>
                  <a:cubicBezTo>
                    <a:pt x="23416" y="33095"/>
                    <a:pt x="24353" y="34227"/>
                    <a:pt x="25094" y="35515"/>
                  </a:cubicBezTo>
                  <a:cubicBezTo>
                    <a:pt x="25133" y="35632"/>
                    <a:pt x="25172" y="35710"/>
                    <a:pt x="25211" y="35827"/>
                  </a:cubicBezTo>
                  <a:cubicBezTo>
                    <a:pt x="25211" y="35866"/>
                    <a:pt x="25172" y="35905"/>
                    <a:pt x="25172" y="35905"/>
                  </a:cubicBezTo>
                  <a:cubicBezTo>
                    <a:pt x="25094" y="35944"/>
                    <a:pt x="24977" y="35983"/>
                    <a:pt x="24977" y="35983"/>
                  </a:cubicBezTo>
                  <a:cubicBezTo>
                    <a:pt x="24509" y="35593"/>
                    <a:pt x="24080" y="35163"/>
                    <a:pt x="23689" y="34734"/>
                  </a:cubicBezTo>
                  <a:cubicBezTo>
                    <a:pt x="23572" y="34578"/>
                    <a:pt x="23455" y="34383"/>
                    <a:pt x="23299" y="34227"/>
                  </a:cubicBezTo>
                  <a:cubicBezTo>
                    <a:pt x="22870" y="33680"/>
                    <a:pt x="22402" y="33134"/>
                    <a:pt x="21972" y="32588"/>
                  </a:cubicBezTo>
                  <a:cubicBezTo>
                    <a:pt x="21894" y="32471"/>
                    <a:pt x="21894" y="32314"/>
                    <a:pt x="21894" y="32197"/>
                  </a:cubicBezTo>
                  <a:cubicBezTo>
                    <a:pt x="21894" y="32120"/>
                    <a:pt x="21971" y="32081"/>
                    <a:pt x="22049" y="32004"/>
                  </a:cubicBezTo>
                  <a:close/>
                  <a:moveTo>
                    <a:pt x="1918" y="34041"/>
                  </a:moveTo>
                  <a:cubicBezTo>
                    <a:pt x="1952" y="34041"/>
                    <a:pt x="1991" y="34051"/>
                    <a:pt x="2030" y="34071"/>
                  </a:cubicBezTo>
                  <a:cubicBezTo>
                    <a:pt x="2264" y="34149"/>
                    <a:pt x="2498" y="34305"/>
                    <a:pt x="2693" y="34461"/>
                  </a:cubicBezTo>
                  <a:cubicBezTo>
                    <a:pt x="3513" y="35280"/>
                    <a:pt x="4371" y="36139"/>
                    <a:pt x="5191" y="36998"/>
                  </a:cubicBezTo>
                  <a:cubicBezTo>
                    <a:pt x="5230" y="37037"/>
                    <a:pt x="5269" y="37115"/>
                    <a:pt x="5269" y="37193"/>
                  </a:cubicBezTo>
                  <a:cubicBezTo>
                    <a:pt x="5230" y="37193"/>
                    <a:pt x="5230" y="37310"/>
                    <a:pt x="5152" y="37349"/>
                  </a:cubicBezTo>
                  <a:cubicBezTo>
                    <a:pt x="5113" y="37368"/>
                    <a:pt x="5064" y="37378"/>
                    <a:pt x="5010" y="37378"/>
                  </a:cubicBezTo>
                  <a:cubicBezTo>
                    <a:pt x="4957" y="37378"/>
                    <a:pt x="4898" y="37368"/>
                    <a:pt x="4840" y="37349"/>
                  </a:cubicBezTo>
                  <a:cubicBezTo>
                    <a:pt x="4762" y="37349"/>
                    <a:pt x="4723" y="37310"/>
                    <a:pt x="4645" y="37271"/>
                  </a:cubicBezTo>
                  <a:cubicBezTo>
                    <a:pt x="3786" y="36373"/>
                    <a:pt x="2732" y="35710"/>
                    <a:pt x="1874" y="34734"/>
                  </a:cubicBezTo>
                  <a:cubicBezTo>
                    <a:pt x="1796" y="34617"/>
                    <a:pt x="1718" y="34500"/>
                    <a:pt x="1718" y="34344"/>
                  </a:cubicBezTo>
                  <a:cubicBezTo>
                    <a:pt x="1718" y="34227"/>
                    <a:pt x="1757" y="34149"/>
                    <a:pt x="1835" y="34071"/>
                  </a:cubicBezTo>
                  <a:cubicBezTo>
                    <a:pt x="1854" y="34051"/>
                    <a:pt x="1883" y="34041"/>
                    <a:pt x="1918" y="34041"/>
                  </a:cubicBezTo>
                  <a:close/>
                  <a:moveTo>
                    <a:pt x="21855" y="35124"/>
                  </a:moveTo>
                  <a:cubicBezTo>
                    <a:pt x="21894" y="35124"/>
                    <a:pt x="21933" y="35124"/>
                    <a:pt x="21933" y="35163"/>
                  </a:cubicBezTo>
                  <a:cubicBezTo>
                    <a:pt x="22636" y="35788"/>
                    <a:pt x="23182" y="36490"/>
                    <a:pt x="23611" y="37310"/>
                  </a:cubicBezTo>
                  <a:cubicBezTo>
                    <a:pt x="23650" y="37388"/>
                    <a:pt x="23611" y="37505"/>
                    <a:pt x="23611" y="37661"/>
                  </a:cubicBezTo>
                  <a:cubicBezTo>
                    <a:pt x="23578" y="37695"/>
                    <a:pt x="23458" y="37786"/>
                    <a:pt x="23400" y="37786"/>
                  </a:cubicBezTo>
                  <a:cubicBezTo>
                    <a:pt x="23390" y="37786"/>
                    <a:pt x="23383" y="37784"/>
                    <a:pt x="23377" y="37778"/>
                  </a:cubicBezTo>
                  <a:cubicBezTo>
                    <a:pt x="23104" y="37583"/>
                    <a:pt x="22870" y="37349"/>
                    <a:pt x="22636" y="37115"/>
                  </a:cubicBezTo>
                  <a:cubicBezTo>
                    <a:pt x="22245" y="36607"/>
                    <a:pt x="21894" y="36061"/>
                    <a:pt x="21504" y="35554"/>
                  </a:cubicBezTo>
                  <a:cubicBezTo>
                    <a:pt x="21465" y="35436"/>
                    <a:pt x="21426" y="35241"/>
                    <a:pt x="21465" y="35241"/>
                  </a:cubicBezTo>
                  <a:cubicBezTo>
                    <a:pt x="21582" y="35202"/>
                    <a:pt x="21699" y="35163"/>
                    <a:pt x="21855" y="35124"/>
                  </a:cubicBezTo>
                  <a:close/>
                  <a:moveTo>
                    <a:pt x="2537" y="37388"/>
                  </a:moveTo>
                  <a:cubicBezTo>
                    <a:pt x="3201" y="37583"/>
                    <a:pt x="3747" y="38012"/>
                    <a:pt x="4098" y="38598"/>
                  </a:cubicBezTo>
                  <a:cubicBezTo>
                    <a:pt x="4137" y="38676"/>
                    <a:pt x="4137" y="38832"/>
                    <a:pt x="4137" y="38910"/>
                  </a:cubicBezTo>
                  <a:cubicBezTo>
                    <a:pt x="4137" y="39045"/>
                    <a:pt x="4020" y="39152"/>
                    <a:pt x="3912" y="39152"/>
                  </a:cubicBezTo>
                  <a:cubicBezTo>
                    <a:pt x="3896" y="39152"/>
                    <a:pt x="3879" y="39149"/>
                    <a:pt x="3864" y="39144"/>
                  </a:cubicBezTo>
                  <a:cubicBezTo>
                    <a:pt x="3279" y="38832"/>
                    <a:pt x="2771" y="38442"/>
                    <a:pt x="2420" y="37934"/>
                  </a:cubicBezTo>
                  <a:cubicBezTo>
                    <a:pt x="2264" y="37778"/>
                    <a:pt x="2303" y="37505"/>
                    <a:pt x="2498" y="37388"/>
                  </a:cubicBezTo>
                  <a:close/>
                  <a:moveTo>
                    <a:pt x="25772" y="1"/>
                  </a:moveTo>
                  <a:cubicBezTo>
                    <a:pt x="25677" y="1"/>
                    <a:pt x="25588" y="25"/>
                    <a:pt x="25524" y="79"/>
                  </a:cubicBezTo>
                  <a:cubicBezTo>
                    <a:pt x="25329" y="274"/>
                    <a:pt x="25094" y="469"/>
                    <a:pt x="24860" y="625"/>
                  </a:cubicBezTo>
                  <a:cubicBezTo>
                    <a:pt x="24314" y="976"/>
                    <a:pt x="23846" y="1406"/>
                    <a:pt x="23455" y="1874"/>
                  </a:cubicBezTo>
                  <a:cubicBezTo>
                    <a:pt x="22948" y="2264"/>
                    <a:pt x="22519" y="2772"/>
                    <a:pt x="22206" y="3318"/>
                  </a:cubicBezTo>
                  <a:cubicBezTo>
                    <a:pt x="22128" y="3552"/>
                    <a:pt x="21933" y="3708"/>
                    <a:pt x="21660" y="3786"/>
                  </a:cubicBezTo>
                  <a:cubicBezTo>
                    <a:pt x="21309" y="3630"/>
                    <a:pt x="20997" y="3474"/>
                    <a:pt x="20645" y="3357"/>
                  </a:cubicBezTo>
                  <a:cubicBezTo>
                    <a:pt x="20353" y="3194"/>
                    <a:pt x="20006" y="3113"/>
                    <a:pt x="19672" y="3113"/>
                  </a:cubicBezTo>
                  <a:cubicBezTo>
                    <a:pt x="19606" y="3113"/>
                    <a:pt x="19540" y="3116"/>
                    <a:pt x="19475" y="3123"/>
                  </a:cubicBezTo>
                  <a:cubicBezTo>
                    <a:pt x="19357" y="3123"/>
                    <a:pt x="19201" y="3006"/>
                    <a:pt x="19084" y="2967"/>
                  </a:cubicBezTo>
                  <a:cubicBezTo>
                    <a:pt x="18970" y="2921"/>
                    <a:pt x="18856" y="2902"/>
                    <a:pt x="18749" y="2902"/>
                  </a:cubicBezTo>
                  <a:cubicBezTo>
                    <a:pt x="18674" y="2902"/>
                    <a:pt x="18603" y="2912"/>
                    <a:pt x="18538" y="2928"/>
                  </a:cubicBezTo>
                  <a:cubicBezTo>
                    <a:pt x="18226" y="3045"/>
                    <a:pt x="17874" y="3123"/>
                    <a:pt x="17562" y="3123"/>
                  </a:cubicBezTo>
                  <a:cubicBezTo>
                    <a:pt x="17445" y="3123"/>
                    <a:pt x="17328" y="3357"/>
                    <a:pt x="17367" y="3513"/>
                  </a:cubicBezTo>
                  <a:cubicBezTo>
                    <a:pt x="17484" y="3786"/>
                    <a:pt x="17640" y="4099"/>
                    <a:pt x="17835" y="4372"/>
                  </a:cubicBezTo>
                  <a:cubicBezTo>
                    <a:pt x="18226" y="4957"/>
                    <a:pt x="18538" y="5621"/>
                    <a:pt x="18694" y="6323"/>
                  </a:cubicBezTo>
                  <a:cubicBezTo>
                    <a:pt x="18811" y="6713"/>
                    <a:pt x="18772" y="7064"/>
                    <a:pt x="18967" y="7494"/>
                  </a:cubicBezTo>
                  <a:cubicBezTo>
                    <a:pt x="19123" y="7923"/>
                    <a:pt x="19045" y="8391"/>
                    <a:pt x="19201" y="8782"/>
                  </a:cubicBezTo>
                  <a:cubicBezTo>
                    <a:pt x="19357" y="9211"/>
                    <a:pt x="19436" y="9640"/>
                    <a:pt x="19397" y="10070"/>
                  </a:cubicBezTo>
                  <a:cubicBezTo>
                    <a:pt x="19357" y="10577"/>
                    <a:pt x="19670" y="11006"/>
                    <a:pt x="19631" y="11474"/>
                  </a:cubicBezTo>
                  <a:cubicBezTo>
                    <a:pt x="19592" y="12060"/>
                    <a:pt x="19592" y="12606"/>
                    <a:pt x="19631" y="13153"/>
                  </a:cubicBezTo>
                  <a:cubicBezTo>
                    <a:pt x="19670" y="13348"/>
                    <a:pt x="19553" y="13582"/>
                    <a:pt x="19670" y="13699"/>
                  </a:cubicBezTo>
                  <a:cubicBezTo>
                    <a:pt x="19826" y="14089"/>
                    <a:pt x="19865" y="14479"/>
                    <a:pt x="19826" y="14909"/>
                  </a:cubicBezTo>
                  <a:lnTo>
                    <a:pt x="19826" y="20489"/>
                  </a:lnTo>
                  <a:lnTo>
                    <a:pt x="19826" y="21504"/>
                  </a:lnTo>
                  <a:cubicBezTo>
                    <a:pt x="19865" y="21816"/>
                    <a:pt x="19826" y="22168"/>
                    <a:pt x="19748" y="22480"/>
                  </a:cubicBezTo>
                  <a:cubicBezTo>
                    <a:pt x="19592" y="22792"/>
                    <a:pt x="19709" y="23143"/>
                    <a:pt x="19514" y="23494"/>
                  </a:cubicBezTo>
                  <a:cubicBezTo>
                    <a:pt x="19318" y="23299"/>
                    <a:pt x="19084" y="23143"/>
                    <a:pt x="19006" y="22948"/>
                  </a:cubicBezTo>
                  <a:cubicBezTo>
                    <a:pt x="18850" y="22714"/>
                    <a:pt x="18733" y="22519"/>
                    <a:pt x="18538" y="22324"/>
                  </a:cubicBezTo>
                  <a:cubicBezTo>
                    <a:pt x="18031" y="21621"/>
                    <a:pt x="17445" y="20919"/>
                    <a:pt x="16977" y="20216"/>
                  </a:cubicBezTo>
                  <a:cubicBezTo>
                    <a:pt x="16196" y="19085"/>
                    <a:pt x="15377" y="18031"/>
                    <a:pt x="14674" y="16899"/>
                  </a:cubicBezTo>
                  <a:cubicBezTo>
                    <a:pt x="13777" y="15494"/>
                    <a:pt x="12840" y="14128"/>
                    <a:pt x="11982" y="12762"/>
                  </a:cubicBezTo>
                  <a:cubicBezTo>
                    <a:pt x="11435" y="11865"/>
                    <a:pt x="10811" y="10967"/>
                    <a:pt x="10342" y="10070"/>
                  </a:cubicBezTo>
                  <a:cubicBezTo>
                    <a:pt x="10147" y="9679"/>
                    <a:pt x="9718" y="9406"/>
                    <a:pt x="9718" y="8899"/>
                  </a:cubicBezTo>
                  <a:cubicBezTo>
                    <a:pt x="9562" y="8899"/>
                    <a:pt x="9445" y="8938"/>
                    <a:pt x="9367" y="8977"/>
                  </a:cubicBezTo>
                  <a:cubicBezTo>
                    <a:pt x="9220" y="9075"/>
                    <a:pt x="9073" y="9157"/>
                    <a:pt x="8936" y="9157"/>
                  </a:cubicBezTo>
                  <a:cubicBezTo>
                    <a:pt x="8855" y="9157"/>
                    <a:pt x="8776" y="9128"/>
                    <a:pt x="8703" y="9055"/>
                  </a:cubicBezTo>
                  <a:cubicBezTo>
                    <a:pt x="8469" y="8860"/>
                    <a:pt x="8586" y="8626"/>
                    <a:pt x="8781" y="8430"/>
                  </a:cubicBezTo>
                  <a:cubicBezTo>
                    <a:pt x="8820" y="8313"/>
                    <a:pt x="8820" y="8235"/>
                    <a:pt x="8859" y="8118"/>
                  </a:cubicBezTo>
                  <a:cubicBezTo>
                    <a:pt x="8820" y="7845"/>
                    <a:pt x="8586" y="7728"/>
                    <a:pt x="8469" y="7494"/>
                  </a:cubicBezTo>
                  <a:cubicBezTo>
                    <a:pt x="8391" y="7455"/>
                    <a:pt x="8313" y="7416"/>
                    <a:pt x="8196" y="7416"/>
                  </a:cubicBezTo>
                  <a:cubicBezTo>
                    <a:pt x="8079" y="7455"/>
                    <a:pt x="7962" y="7572"/>
                    <a:pt x="7845" y="7572"/>
                  </a:cubicBezTo>
                  <a:cubicBezTo>
                    <a:pt x="7825" y="7575"/>
                    <a:pt x="7805" y="7577"/>
                    <a:pt x="7785" y="7577"/>
                  </a:cubicBezTo>
                  <a:cubicBezTo>
                    <a:pt x="7579" y="7577"/>
                    <a:pt x="7422" y="7395"/>
                    <a:pt x="7494" y="7182"/>
                  </a:cubicBezTo>
                  <a:cubicBezTo>
                    <a:pt x="7572" y="6986"/>
                    <a:pt x="7650" y="6791"/>
                    <a:pt x="7767" y="6635"/>
                  </a:cubicBezTo>
                  <a:lnTo>
                    <a:pt x="7220" y="6440"/>
                  </a:lnTo>
                  <a:cubicBezTo>
                    <a:pt x="7196" y="6437"/>
                    <a:pt x="7173" y="6435"/>
                    <a:pt x="7151" y="6435"/>
                  </a:cubicBezTo>
                  <a:cubicBezTo>
                    <a:pt x="6926" y="6435"/>
                    <a:pt x="6813" y="6607"/>
                    <a:pt x="6635" y="6713"/>
                  </a:cubicBezTo>
                  <a:cubicBezTo>
                    <a:pt x="6518" y="6791"/>
                    <a:pt x="6401" y="6869"/>
                    <a:pt x="6284" y="6908"/>
                  </a:cubicBezTo>
                  <a:cubicBezTo>
                    <a:pt x="6263" y="6912"/>
                    <a:pt x="6243" y="6914"/>
                    <a:pt x="6223" y="6914"/>
                  </a:cubicBezTo>
                  <a:cubicBezTo>
                    <a:pt x="6050" y="6914"/>
                    <a:pt x="5898" y="6771"/>
                    <a:pt x="5932" y="6596"/>
                  </a:cubicBezTo>
                  <a:cubicBezTo>
                    <a:pt x="6011" y="6245"/>
                    <a:pt x="6167" y="5894"/>
                    <a:pt x="6401" y="5621"/>
                  </a:cubicBezTo>
                  <a:lnTo>
                    <a:pt x="5698" y="5347"/>
                  </a:lnTo>
                  <a:lnTo>
                    <a:pt x="5386" y="5972"/>
                  </a:lnTo>
                  <a:cubicBezTo>
                    <a:pt x="5302" y="6008"/>
                    <a:pt x="5217" y="6026"/>
                    <a:pt x="5136" y="6026"/>
                  </a:cubicBezTo>
                  <a:cubicBezTo>
                    <a:pt x="4955" y="6026"/>
                    <a:pt x="4791" y="5938"/>
                    <a:pt x="4684" y="5777"/>
                  </a:cubicBezTo>
                  <a:cubicBezTo>
                    <a:pt x="4606" y="5660"/>
                    <a:pt x="4606" y="5503"/>
                    <a:pt x="4684" y="5386"/>
                  </a:cubicBezTo>
                  <a:cubicBezTo>
                    <a:pt x="4723" y="5269"/>
                    <a:pt x="4762" y="5191"/>
                    <a:pt x="4801" y="5074"/>
                  </a:cubicBezTo>
                  <a:lnTo>
                    <a:pt x="3552" y="5074"/>
                  </a:lnTo>
                  <a:cubicBezTo>
                    <a:pt x="3513" y="5386"/>
                    <a:pt x="3474" y="5660"/>
                    <a:pt x="3435" y="5972"/>
                  </a:cubicBezTo>
                  <a:cubicBezTo>
                    <a:pt x="3279" y="6011"/>
                    <a:pt x="3123" y="6011"/>
                    <a:pt x="3006" y="6011"/>
                  </a:cubicBezTo>
                  <a:cubicBezTo>
                    <a:pt x="2810" y="5972"/>
                    <a:pt x="2810" y="5816"/>
                    <a:pt x="2771" y="5699"/>
                  </a:cubicBezTo>
                  <a:cubicBezTo>
                    <a:pt x="2732" y="5621"/>
                    <a:pt x="2654" y="5621"/>
                    <a:pt x="2615" y="5582"/>
                  </a:cubicBezTo>
                  <a:cubicBezTo>
                    <a:pt x="2459" y="5660"/>
                    <a:pt x="2342" y="5738"/>
                    <a:pt x="2186" y="5855"/>
                  </a:cubicBezTo>
                  <a:cubicBezTo>
                    <a:pt x="2030" y="5972"/>
                    <a:pt x="1874" y="6128"/>
                    <a:pt x="1679" y="6245"/>
                  </a:cubicBezTo>
                  <a:cubicBezTo>
                    <a:pt x="1718" y="6440"/>
                    <a:pt x="1796" y="6596"/>
                    <a:pt x="1874" y="6752"/>
                  </a:cubicBezTo>
                  <a:cubicBezTo>
                    <a:pt x="1952" y="6869"/>
                    <a:pt x="1913" y="7025"/>
                    <a:pt x="1796" y="7104"/>
                  </a:cubicBezTo>
                  <a:cubicBezTo>
                    <a:pt x="1698" y="7260"/>
                    <a:pt x="1630" y="7338"/>
                    <a:pt x="1537" y="7338"/>
                  </a:cubicBezTo>
                  <a:cubicBezTo>
                    <a:pt x="1444" y="7338"/>
                    <a:pt x="1327" y="7260"/>
                    <a:pt x="1132" y="7104"/>
                  </a:cubicBezTo>
                  <a:cubicBezTo>
                    <a:pt x="1015" y="7377"/>
                    <a:pt x="742" y="7533"/>
                    <a:pt x="820" y="7845"/>
                  </a:cubicBezTo>
                  <a:cubicBezTo>
                    <a:pt x="1054" y="8157"/>
                    <a:pt x="1093" y="8547"/>
                    <a:pt x="976" y="8899"/>
                  </a:cubicBezTo>
                  <a:lnTo>
                    <a:pt x="391" y="8977"/>
                  </a:lnTo>
                  <a:cubicBezTo>
                    <a:pt x="391" y="9055"/>
                    <a:pt x="313" y="9211"/>
                    <a:pt x="391" y="9289"/>
                  </a:cubicBezTo>
                  <a:cubicBezTo>
                    <a:pt x="586" y="9484"/>
                    <a:pt x="781" y="9679"/>
                    <a:pt x="1015" y="9874"/>
                  </a:cubicBezTo>
                  <a:cubicBezTo>
                    <a:pt x="1093" y="9796"/>
                    <a:pt x="1249" y="9757"/>
                    <a:pt x="1249" y="9679"/>
                  </a:cubicBezTo>
                  <a:cubicBezTo>
                    <a:pt x="1249" y="9484"/>
                    <a:pt x="1327" y="9328"/>
                    <a:pt x="1366" y="9133"/>
                  </a:cubicBezTo>
                  <a:cubicBezTo>
                    <a:pt x="1718" y="8352"/>
                    <a:pt x="2264" y="7650"/>
                    <a:pt x="3006" y="7143"/>
                  </a:cubicBezTo>
                  <a:lnTo>
                    <a:pt x="3630" y="7182"/>
                  </a:lnTo>
                  <a:cubicBezTo>
                    <a:pt x="3708" y="7104"/>
                    <a:pt x="3786" y="6947"/>
                    <a:pt x="3864" y="6947"/>
                  </a:cubicBezTo>
                  <a:lnTo>
                    <a:pt x="4528" y="6947"/>
                  </a:lnTo>
                  <a:cubicBezTo>
                    <a:pt x="4573" y="6945"/>
                    <a:pt x="4619" y="6944"/>
                    <a:pt x="4665" y="6944"/>
                  </a:cubicBezTo>
                  <a:cubicBezTo>
                    <a:pt x="5434" y="6944"/>
                    <a:pt x="6160" y="7253"/>
                    <a:pt x="6713" y="7806"/>
                  </a:cubicBezTo>
                  <a:cubicBezTo>
                    <a:pt x="6947" y="8001"/>
                    <a:pt x="7142" y="8196"/>
                    <a:pt x="7337" y="8430"/>
                  </a:cubicBezTo>
                  <a:cubicBezTo>
                    <a:pt x="7611" y="8743"/>
                    <a:pt x="7728" y="9133"/>
                    <a:pt x="7767" y="9523"/>
                  </a:cubicBezTo>
                  <a:cubicBezTo>
                    <a:pt x="7728" y="9835"/>
                    <a:pt x="7728" y="10109"/>
                    <a:pt x="7767" y="10421"/>
                  </a:cubicBezTo>
                  <a:cubicBezTo>
                    <a:pt x="7806" y="11318"/>
                    <a:pt x="7572" y="12177"/>
                    <a:pt x="7064" y="12918"/>
                  </a:cubicBezTo>
                  <a:cubicBezTo>
                    <a:pt x="6713" y="13543"/>
                    <a:pt x="6089" y="14011"/>
                    <a:pt x="5386" y="14128"/>
                  </a:cubicBezTo>
                  <a:cubicBezTo>
                    <a:pt x="5001" y="14225"/>
                    <a:pt x="4615" y="14294"/>
                    <a:pt x="4230" y="14294"/>
                  </a:cubicBezTo>
                  <a:cubicBezTo>
                    <a:pt x="4147" y="14294"/>
                    <a:pt x="4064" y="14291"/>
                    <a:pt x="3981" y="14284"/>
                  </a:cubicBezTo>
                  <a:cubicBezTo>
                    <a:pt x="3864" y="14284"/>
                    <a:pt x="3747" y="14128"/>
                    <a:pt x="3630" y="14050"/>
                  </a:cubicBezTo>
                  <a:cubicBezTo>
                    <a:pt x="3591" y="14070"/>
                    <a:pt x="3552" y="14079"/>
                    <a:pt x="3518" y="14079"/>
                  </a:cubicBezTo>
                  <a:cubicBezTo>
                    <a:pt x="3484" y="14079"/>
                    <a:pt x="3454" y="14070"/>
                    <a:pt x="3435" y="14050"/>
                  </a:cubicBezTo>
                  <a:cubicBezTo>
                    <a:pt x="2420" y="13894"/>
                    <a:pt x="1601" y="13231"/>
                    <a:pt x="1249" y="12255"/>
                  </a:cubicBezTo>
                  <a:cubicBezTo>
                    <a:pt x="1054" y="11865"/>
                    <a:pt x="976" y="11435"/>
                    <a:pt x="1015" y="11006"/>
                  </a:cubicBezTo>
                  <a:cubicBezTo>
                    <a:pt x="1015" y="10733"/>
                    <a:pt x="1015" y="10499"/>
                    <a:pt x="976" y="10226"/>
                  </a:cubicBezTo>
                  <a:cubicBezTo>
                    <a:pt x="803" y="10341"/>
                    <a:pt x="651" y="10478"/>
                    <a:pt x="457" y="10478"/>
                  </a:cubicBezTo>
                  <a:cubicBezTo>
                    <a:pt x="389" y="10478"/>
                    <a:pt x="316" y="10461"/>
                    <a:pt x="235" y="10421"/>
                  </a:cubicBezTo>
                  <a:cubicBezTo>
                    <a:pt x="157" y="10577"/>
                    <a:pt x="157" y="10733"/>
                    <a:pt x="157" y="10850"/>
                  </a:cubicBezTo>
                  <a:cubicBezTo>
                    <a:pt x="196" y="11826"/>
                    <a:pt x="0" y="12801"/>
                    <a:pt x="352" y="13699"/>
                  </a:cubicBezTo>
                  <a:cubicBezTo>
                    <a:pt x="352" y="14518"/>
                    <a:pt x="391" y="15260"/>
                    <a:pt x="352" y="16080"/>
                  </a:cubicBezTo>
                  <a:cubicBezTo>
                    <a:pt x="274" y="16860"/>
                    <a:pt x="586" y="17602"/>
                    <a:pt x="547" y="18382"/>
                  </a:cubicBezTo>
                  <a:cubicBezTo>
                    <a:pt x="547" y="18889"/>
                    <a:pt x="547" y="19397"/>
                    <a:pt x="547" y="19943"/>
                  </a:cubicBezTo>
                  <a:lnTo>
                    <a:pt x="547" y="33602"/>
                  </a:lnTo>
                  <a:cubicBezTo>
                    <a:pt x="547" y="33797"/>
                    <a:pt x="469" y="34071"/>
                    <a:pt x="547" y="34266"/>
                  </a:cubicBezTo>
                  <a:cubicBezTo>
                    <a:pt x="898" y="34812"/>
                    <a:pt x="742" y="35436"/>
                    <a:pt x="742" y="36022"/>
                  </a:cubicBezTo>
                  <a:cubicBezTo>
                    <a:pt x="781" y="36529"/>
                    <a:pt x="898" y="36998"/>
                    <a:pt x="1054" y="37505"/>
                  </a:cubicBezTo>
                  <a:cubicBezTo>
                    <a:pt x="1288" y="38090"/>
                    <a:pt x="1562" y="38637"/>
                    <a:pt x="1874" y="39144"/>
                  </a:cubicBezTo>
                  <a:cubicBezTo>
                    <a:pt x="2423" y="40003"/>
                    <a:pt x="3396" y="40499"/>
                    <a:pt x="4393" y="40499"/>
                  </a:cubicBezTo>
                  <a:cubicBezTo>
                    <a:pt x="4529" y="40499"/>
                    <a:pt x="4665" y="40490"/>
                    <a:pt x="4801" y="40471"/>
                  </a:cubicBezTo>
                  <a:cubicBezTo>
                    <a:pt x="5659" y="40198"/>
                    <a:pt x="6401" y="39612"/>
                    <a:pt x="6791" y="38832"/>
                  </a:cubicBezTo>
                  <a:cubicBezTo>
                    <a:pt x="6947" y="38598"/>
                    <a:pt x="7103" y="38324"/>
                    <a:pt x="7220" y="38051"/>
                  </a:cubicBezTo>
                  <a:cubicBezTo>
                    <a:pt x="7259" y="37661"/>
                    <a:pt x="7533" y="37310"/>
                    <a:pt x="7454" y="36880"/>
                  </a:cubicBezTo>
                  <a:cubicBezTo>
                    <a:pt x="7845" y="36490"/>
                    <a:pt x="7611" y="35983"/>
                    <a:pt x="7806" y="35515"/>
                  </a:cubicBezTo>
                  <a:cubicBezTo>
                    <a:pt x="7884" y="35046"/>
                    <a:pt x="7923" y="34578"/>
                    <a:pt x="7884" y="34071"/>
                  </a:cubicBezTo>
                  <a:cubicBezTo>
                    <a:pt x="7923" y="31066"/>
                    <a:pt x="7923" y="28061"/>
                    <a:pt x="7884" y="25017"/>
                  </a:cubicBezTo>
                  <a:cubicBezTo>
                    <a:pt x="7884" y="24119"/>
                    <a:pt x="8001" y="23182"/>
                    <a:pt x="7728" y="22285"/>
                  </a:cubicBezTo>
                  <a:cubicBezTo>
                    <a:pt x="7650" y="21738"/>
                    <a:pt x="7650" y="21231"/>
                    <a:pt x="7689" y="20724"/>
                  </a:cubicBezTo>
                  <a:lnTo>
                    <a:pt x="7689" y="19826"/>
                  </a:lnTo>
                  <a:cubicBezTo>
                    <a:pt x="8313" y="20372"/>
                    <a:pt x="8898" y="20958"/>
                    <a:pt x="9406" y="21582"/>
                  </a:cubicBezTo>
                  <a:cubicBezTo>
                    <a:pt x="9913" y="22207"/>
                    <a:pt x="10381" y="22792"/>
                    <a:pt x="10889" y="23377"/>
                  </a:cubicBezTo>
                  <a:cubicBezTo>
                    <a:pt x="11552" y="24197"/>
                    <a:pt x="12177" y="25056"/>
                    <a:pt x="12840" y="25914"/>
                  </a:cubicBezTo>
                  <a:cubicBezTo>
                    <a:pt x="13816" y="27241"/>
                    <a:pt x="14596" y="28724"/>
                    <a:pt x="15494" y="30168"/>
                  </a:cubicBezTo>
                  <a:cubicBezTo>
                    <a:pt x="16157" y="31183"/>
                    <a:pt x="16821" y="32236"/>
                    <a:pt x="17445" y="33290"/>
                  </a:cubicBezTo>
                  <a:cubicBezTo>
                    <a:pt x="17679" y="33680"/>
                    <a:pt x="17874" y="34071"/>
                    <a:pt x="18031" y="34461"/>
                  </a:cubicBezTo>
                  <a:cubicBezTo>
                    <a:pt x="18187" y="34929"/>
                    <a:pt x="18382" y="35358"/>
                    <a:pt x="18694" y="35710"/>
                  </a:cubicBezTo>
                  <a:cubicBezTo>
                    <a:pt x="19357" y="36685"/>
                    <a:pt x="20060" y="37622"/>
                    <a:pt x="20801" y="38520"/>
                  </a:cubicBezTo>
                  <a:cubicBezTo>
                    <a:pt x="21192" y="38988"/>
                    <a:pt x="21660" y="39378"/>
                    <a:pt x="22206" y="39690"/>
                  </a:cubicBezTo>
                  <a:cubicBezTo>
                    <a:pt x="22636" y="39924"/>
                    <a:pt x="23143" y="40042"/>
                    <a:pt x="23689" y="40042"/>
                  </a:cubicBezTo>
                  <a:cubicBezTo>
                    <a:pt x="23885" y="40003"/>
                    <a:pt x="24080" y="39846"/>
                    <a:pt x="24275" y="39846"/>
                  </a:cubicBezTo>
                  <a:cubicBezTo>
                    <a:pt x="25055" y="39768"/>
                    <a:pt x="25719" y="39339"/>
                    <a:pt x="26070" y="38676"/>
                  </a:cubicBezTo>
                  <a:cubicBezTo>
                    <a:pt x="26811" y="37661"/>
                    <a:pt x="27241" y="36412"/>
                    <a:pt x="27397" y="35163"/>
                  </a:cubicBezTo>
                  <a:cubicBezTo>
                    <a:pt x="27397" y="35085"/>
                    <a:pt x="27436" y="35007"/>
                    <a:pt x="27475" y="34968"/>
                  </a:cubicBezTo>
                  <a:cubicBezTo>
                    <a:pt x="27709" y="34617"/>
                    <a:pt x="27553" y="34227"/>
                    <a:pt x="27631" y="33875"/>
                  </a:cubicBezTo>
                  <a:cubicBezTo>
                    <a:pt x="27748" y="33524"/>
                    <a:pt x="27826" y="33173"/>
                    <a:pt x="27826" y="32822"/>
                  </a:cubicBezTo>
                  <a:cubicBezTo>
                    <a:pt x="27787" y="32197"/>
                    <a:pt x="27826" y="31612"/>
                    <a:pt x="27826" y="31027"/>
                  </a:cubicBezTo>
                  <a:cubicBezTo>
                    <a:pt x="27826" y="30831"/>
                    <a:pt x="27865" y="30636"/>
                    <a:pt x="27904" y="30480"/>
                  </a:cubicBezTo>
                  <a:cubicBezTo>
                    <a:pt x="28021" y="30246"/>
                    <a:pt x="28060" y="29973"/>
                    <a:pt x="28021" y="29739"/>
                  </a:cubicBezTo>
                  <a:lnTo>
                    <a:pt x="28021" y="25719"/>
                  </a:lnTo>
                  <a:cubicBezTo>
                    <a:pt x="28060" y="25524"/>
                    <a:pt x="28021" y="25329"/>
                    <a:pt x="27982" y="25173"/>
                  </a:cubicBezTo>
                  <a:cubicBezTo>
                    <a:pt x="27865" y="24899"/>
                    <a:pt x="27787" y="24587"/>
                    <a:pt x="27826" y="24314"/>
                  </a:cubicBezTo>
                  <a:cubicBezTo>
                    <a:pt x="27826" y="22948"/>
                    <a:pt x="27826" y="21621"/>
                    <a:pt x="27826" y="20255"/>
                  </a:cubicBezTo>
                  <a:cubicBezTo>
                    <a:pt x="27826" y="20060"/>
                    <a:pt x="27865" y="19787"/>
                    <a:pt x="27787" y="19631"/>
                  </a:cubicBezTo>
                  <a:cubicBezTo>
                    <a:pt x="27631" y="19241"/>
                    <a:pt x="27553" y="18811"/>
                    <a:pt x="27631" y="18421"/>
                  </a:cubicBezTo>
                  <a:lnTo>
                    <a:pt x="27631" y="16197"/>
                  </a:lnTo>
                  <a:cubicBezTo>
                    <a:pt x="27631" y="16001"/>
                    <a:pt x="27709" y="15767"/>
                    <a:pt x="27631" y="15650"/>
                  </a:cubicBezTo>
                  <a:cubicBezTo>
                    <a:pt x="27319" y="15104"/>
                    <a:pt x="27475" y="14558"/>
                    <a:pt x="27436" y="14011"/>
                  </a:cubicBezTo>
                  <a:cubicBezTo>
                    <a:pt x="27358" y="13777"/>
                    <a:pt x="27475" y="13504"/>
                    <a:pt x="27358" y="13348"/>
                  </a:cubicBezTo>
                  <a:cubicBezTo>
                    <a:pt x="27202" y="12957"/>
                    <a:pt x="27163" y="12567"/>
                    <a:pt x="27202" y="12138"/>
                  </a:cubicBezTo>
                  <a:cubicBezTo>
                    <a:pt x="27163" y="11865"/>
                    <a:pt x="27280" y="11592"/>
                    <a:pt x="27163" y="11396"/>
                  </a:cubicBezTo>
                  <a:cubicBezTo>
                    <a:pt x="26890" y="10889"/>
                    <a:pt x="27007" y="10343"/>
                    <a:pt x="26968" y="9874"/>
                  </a:cubicBezTo>
                  <a:cubicBezTo>
                    <a:pt x="26929" y="9679"/>
                    <a:pt x="27007" y="9445"/>
                    <a:pt x="26929" y="9328"/>
                  </a:cubicBezTo>
                  <a:cubicBezTo>
                    <a:pt x="26772" y="8938"/>
                    <a:pt x="26694" y="8508"/>
                    <a:pt x="26733" y="8118"/>
                  </a:cubicBezTo>
                  <a:cubicBezTo>
                    <a:pt x="26733" y="7923"/>
                    <a:pt x="26851" y="7689"/>
                    <a:pt x="26733" y="7572"/>
                  </a:cubicBezTo>
                  <a:cubicBezTo>
                    <a:pt x="26421" y="7064"/>
                    <a:pt x="26577" y="6518"/>
                    <a:pt x="26538" y="6050"/>
                  </a:cubicBezTo>
                  <a:cubicBezTo>
                    <a:pt x="26499" y="5855"/>
                    <a:pt x="26577" y="5621"/>
                    <a:pt x="26499" y="5503"/>
                  </a:cubicBezTo>
                  <a:cubicBezTo>
                    <a:pt x="26343" y="5152"/>
                    <a:pt x="26304" y="4801"/>
                    <a:pt x="26343" y="4411"/>
                  </a:cubicBezTo>
                  <a:cubicBezTo>
                    <a:pt x="26304" y="3981"/>
                    <a:pt x="26304" y="3513"/>
                    <a:pt x="26304" y="3084"/>
                  </a:cubicBezTo>
                  <a:cubicBezTo>
                    <a:pt x="26304" y="2889"/>
                    <a:pt x="26304" y="2694"/>
                    <a:pt x="26265" y="2537"/>
                  </a:cubicBezTo>
                  <a:cubicBezTo>
                    <a:pt x="26070" y="2147"/>
                    <a:pt x="26070" y="1679"/>
                    <a:pt x="26265" y="1250"/>
                  </a:cubicBezTo>
                  <a:cubicBezTo>
                    <a:pt x="26343" y="976"/>
                    <a:pt x="26343" y="664"/>
                    <a:pt x="26343" y="391"/>
                  </a:cubicBezTo>
                  <a:cubicBezTo>
                    <a:pt x="26315" y="165"/>
                    <a:pt x="26021" y="1"/>
                    <a:pt x="25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64"/>
            <p:cNvSpPr/>
            <p:nvPr/>
          </p:nvSpPr>
          <p:spPr>
            <a:xfrm>
              <a:off x="772467" y="2254756"/>
              <a:ext cx="60258" cy="146241"/>
            </a:xfrm>
            <a:custGeom>
              <a:avLst/>
              <a:gdLst/>
              <a:ahLst/>
              <a:cxnLst/>
              <a:rect l="l" t="t" r="r" b="b"/>
              <a:pathLst>
                <a:path w="1874" h="4548" extrusionOk="0">
                  <a:moveTo>
                    <a:pt x="391" y="1"/>
                  </a:moveTo>
                  <a:cubicBezTo>
                    <a:pt x="274" y="118"/>
                    <a:pt x="118" y="196"/>
                    <a:pt x="118" y="352"/>
                  </a:cubicBezTo>
                  <a:cubicBezTo>
                    <a:pt x="1" y="1054"/>
                    <a:pt x="1" y="1796"/>
                    <a:pt x="196" y="2498"/>
                  </a:cubicBezTo>
                  <a:cubicBezTo>
                    <a:pt x="352" y="3201"/>
                    <a:pt x="625" y="3825"/>
                    <a:pt x="1054" y="4372"/>
                  </a:cubicBezTo>
                  <a:cubicBezTo>
                    <a:pt x="1249" y="4489"/>
                    <a:pt x="1366" y="4547"/>
                    <a:pt x="1464" y="4547"/>
                  </a:cubicBezTo>
                  <a:cubicBezTo>
                    <a:pt x="1562" y="4547"/>
                    <a:pt x="1640" y="4489"/>
                    <a:pt x="1757" y="4372"/>
                  </a:cubicBezTo>
                  <a:cubicBezTo>
                    <a:pt x="1835" y="4254"/>
                    <a:pt x="1874" y="4098"/>
                    <a:pt x="1796" y="3981"/>
                  </a:cubicBezTo>
                  <a:cubicBezTo>
                    <a:pt x="1718" y="3825"/>
                    <a:pt x="1640" y="3669"/>
                    <a:pt x="1601" y="3474"/>
                  </a:cubicBezTo>
                  <a:cubicBezTo>
                    <a:pt x="1562" y="3435"/>
                    <a:pt x="1484" y="3396"/>
                    <a:pt x="1445" y="3396"/>
                  </a:cubicBezTo>
                  <a:cubicBezTo>
                    <a:pt x="1405" y="2967"/>
                    <a:pt x="1288" y="2537"/>
                    <a:pt x="1171" y="2108"/>
                  </a:cubicBezTo>
                  <a:cubicBezTo>
                    <a:pt x="1054" y="1757"/>
                    <a:pt x="976" y="1367"/>
                    <a:pt x="937" y="976"/>
                  </a:cubicBezTo>
                  <a:cubicBezTo>
                    <a:pt x="976" y="547"/>
                    <a:pt x="742" y="157"/>
                    <a:pt x="391" y="1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64"/>
            <p:cNvSpPr/>
            <p:nvPr/>
          </p:nvSpPr>
          <p:spPr>
            <a:xfrm>
              <a:off x="687125" y="2424124"/>
              <a:ext cx="115501" cy="79198"/>
            </a:xfrm>
            <a:custGeom>
              <a:avLst/>
              <a:gdLst/>
              <a:ahLst/>
              <a:cxnLst/>
              <a:rect l="l" t="t" r="r" b="b"/>
              <a:pathLst>
                <a:path w="3592" h="2463" extrusionOk="0">
                  <a:moveTo>
                    <a:pt x="2967" y="900"/>
                  </a:moveTo>
                  <a:cubicBezTo>
                    <a:pt x="2967" y="901"/>
                    <a:pt x="2967" y="902"/>
                    <a:pt x="2967" y="904"/>
                  </a:cubicBezTo>
                  <a:lnTo>
                    <a:pt x="2967" y="904"/>
                  </a:lnTo>
                  <a:cubicBezTo>
                    <a:pt x="2979" y="902"/>
                    <a:pt x="2992" y="901"/>
                    <a:pt x="3006" y="900"/>
                  </a:cubicBezTo>
                  <a:close/>
                  <a:moveTo>
                    <a:pt x="575" y="1"/>
                  </a:moveTo>
                  <a:cubicBezTo>
                    <a:pt x="472" y="1"/>
                    <a:pt x="371" y="14"/>
                    <a:pt x="274" y="41"/>
                  </a:cubicBezTo>
                  <a:cubicBezTo>
                    <a:pt x="157" y="41"/>
                    <a:pt x="1" y="392"/>
                    <a:pt x="79" y="470"/>
                  </a:cubicBezTo>
                  <a:cubicBezTo>
                    <a:pt x="157" y="627"/>
                    <a:pt x="274" y="744"/>
                    <a:pt x="391" y="822"/>
                  </a:cubicBezTo>
                  <a:cubicBezTo>
                    <a:pt x="859" y="1017"/>
                    <a:pt x="1211" y="1368"/>
                    <a:pt x="1679" y="1563"/>
                  </a:cubicBezTo>
                  <a:cubicBezTo>
                    <a:pt x="2147" y="1719"/>
                    <a:pt x="2537" y="2032"/>
                    <a:pt x="2850" y="2422"/>
                  </a:cubicBezTo>
                  <a:cubicBezTo>
                    <a:pt x="2924" y="2450"/>
                    <a:pt x="2992" y="2462"/>
                    <a:pt x="3055" y="2462"/>
                  </a:cubicBezTo>
                  <a:cubicBezTo>
                    <a:pt x="3257" y="2462"/>
                    <a:pt x="3413" y="2336"/>
                    <a:pt x="3591" y="2188"/>
                  </a:cubicBezTo>
                  <a:lnTo>
                    <a:pt x="3591" y="1797"/>
                  </a:lnTo>
                  <a:cubicBezTo>
                    <a:pt x="3396" y="1602"/>
                    <a:pt x="3162" y="1446"/>
                    <a:pt x="2967" y="1212"/>
                  </a:cubicBezTo>
                  <a:cubicBezTo>
                    <a:pt x="2928" y="1173"/>
                    <a:pt x="2966" y="1020"/>
                    <a:pt x="2967" y="904"/>
                  </a:cubicBezTo>
                  <a:lnTo>
                    <a:pt x="2967" y="904"/>
                  </a:lnTo>
                  <a:cubicBezTo>
                    <a:pt x="2879" y="912"/>
                    <a:pt x="2814" y="918"/>
                    <a:pt x="2763" y="918"/>
                  </a:cubicBezTo>
                  <a:cubicBezTo>
                    <a:pt x="2610" y="918"/>
                    <a:pt x="2594" y="864"/>
                    <a:pt x="2537" y="666"/>
                  </a:cubicBezTo>
                  <a:cubicBezTo>
                    <a:pt x="2381" y="666"/>
                    <a:pt x="2225" y="666"/>
                    <a:pt x="2108" y="588"/>
                  </a:cubicBezTo>
                  <a:cubicBezTo>
                    <a:pt x="1757" y="470"/>
                    <a:pt x="1445" y="314"/>
                    <a:pt x="1133" y="119"/>
                  </a:cubicBezTo>
                  <a:cubicBezTo>
                    <a:pt x="956" y="44"/>
                    <a:pt x="763" y="1"/>
                    <a:pt x="575" y="1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64"/>
            <p:cNvSpPr/>
            <p:nvPr/>
          </p:nvSpPr>
          <p:spPr>
            <a:xfrm>
              <a:off x="699698" y="2353573"/>
              <a:ext cx="105436" cy="99488"/>
            </a:xfrm>
            <a:custGeom>
              <a:avLst/>
              <a:gdLst/>
              <a:ahLst/>
              <a:cxnLst/>
              <a:rect l="l" t="t" r="r" b="b"/>
              <a:pathLst>
                <a:path w="3279" h="3094" extrusionOk="0">
                  <a:moveTo>
                    <a:pt x="242" y="0"/>
                  </a:moveTo>
                  <a:cubicBezTo>
                    <a:pt x="182" y="0"/>
                    <a:pt x="78" y="64"/>
                    <a:pt x="78" y="128"/>
                  </a:cubicBezTo>
                  <a:cubicBezTo>
                    <a:pt x="0" y="323"/>
                    <a:pt x="39" y="557"/>
                    <a:pt x="156" y="752"/>
                  </a:cubicBezTo>
                  <a:cubicBezTo>
                    <a:pt x="507" y="1064"/>
                    <a:pt x="859" y="1416"/>
                    <a:pt x="1210" y="1728"/>
                  </a:cubicBezTo>
                  <a:cubicBezTo>
                    <a:pt x="1483" y="1962"/>
                    <a:pt x="1795" y="2196"/>
                    <a:pt x="2029" y="2469"/>
                  </a:cubicBezTo>
                  <a:cubicBezTo>
                    <a:pt x="2068" y="2547"/>
                    <a:pt x="2068" y="2703"/>
                    <a:pt x="2068" y="2860"/>
                  </a:cubicBezTo>
                  <a:cubicBezTo>
                    <a:pt x="2175" y="2849"/>
                    <a:pt x="2253" y="2841"/>
                    <a:pt x="2312" y="2841"/>
                  </a:cubicBezTo>
                  <a:cubicBezTo>
                    <a:pt x="2467" y="2841"/>
                    <a:pt x="2491" y="2895"/>
                    <a:pt x="2576" y="3094"/>
                  </a:cubicBezTo>
                  <a:lnTo>
                    <a:pt x="3161" y="3016"/>
                  </a:lnTo>
                  <a:cubicBezTo>
                    <a:pt x="3278" y="2664"/>
                    <a:pt x="3239" y="2274"/>
                    <a:pt x="3005" y="2001"/>
                  </a:cubicBezTo>
                  <a:cubicBezTo>
                    <a:pt x="2810" y="1884"/>
                    <a:pt x="2615" y="1767"/>
                    <a:pt x="2459" y="1572"/>
                  </a:cubicBezTo>
                  <a:cubicBezTo>
                    <a:pt x="2146" y="1299"/>
                    <a:pt x="1834" y="947"/>
                    <a:pt x="1483" y="635"/>
                  </a:cubicBezTo>
                  <a:cubicBezTo>
                    <a:pt x="1132" y="362"/>
                    <a:pt x="702" y="128"/>
                    <a:pt x="273" y="11"/>
                  </a:cubicBezTo>
                  <a:cubicBezTo>
                    <a:pt x="266" y="4"/>
                    <a:pt x="255" y="0"/>
                    <a:pt x="242" y="0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64"/>
            <p:cNvSpPr/>
            <p:nvPr/>
          </p:nvSpPr>
          <p:spPr>
            <a:xfrm>
              <a:off x="1009876" y="2329198"/>
              <a:ext cx="108973" cy="80098"/>
            </a:xfrm>
            <a:custGeom>
              <a:avLst/>
              <a:gdLst/>
              <a:ahLst/>
              <a:cxnLst/>
              <a:rect l="l" t="t" r="r" b="b"/>
              <a:pathLst>
                <a:path w="3389" h="2491" extrusionOk="0">
                  <a:moveTo>
                    <a:pt x="2827" y="0"/>
                  </a:moveTo>
                  <a:cubicBezTo>
                    <a:pt x="2600" y="0"/>
                    <a:pt x="2374" y="61"/>
                    <a:pt x="2179" y="183"/>
                  </a:cubicBezTo>
                  <a:cubicBezTo>
                    <a:pt x="1516" y="574"/>
                    <a:pt x="930" y="1003"/>
                    <a:pt x="384" y="1549"/>
                  </a:cubicBezTo>
                  <a:cubicBezTo>
                    <a:pt x="267" y="1705"/>
                    <a:pt x="150" y="1900"/>
                    <a:pt x="72" y="2096"/>
                  </a:cubicBezTo>
                  <a:cubicBezTo>
                    <a:pt x="0" y="2309"/>
                    <a:pt x="157" y="2491"/>
                    <a:pt x="363" y="2491"/>
                  </a:cubicBezTo>
                  <a:cubicBezTo>
                    <a:pt x="383" y="2491"/>
                    <a:pt x="403" y="2489"/>
                    <a:pt x="423" y="2486"/>
                  </a:cubicBezTo>
                  <a:cubicBezTo>
                    <a:pt x="540" y="2486"/>
                    <a:pt x="696" y="2369"/>
                    <a:pt x="774" y="2330"/>
                  </a:cubicBezTo>
                  <a:cubicBezTo>
                    <a:pt x="852" y="2330"/>
                    <a:pt x="969" y="2369"/>
                    <a:pt x="1047" y="2408"/>
                  </a:cubicBezTo>
                  <a:cubicBezTo>
                    <a:pt x="1164" y="2135"/>
                    <a:pt x="1359" y="1900"/>
                    <a:pt x="1594" y="1744"/>
                  </a:cubicBezTo>
                  <a:cubicBezTo>
                    <a:pt x="1984" y="1471"/>
                    <a:pt x="2413" y="1198"/>
                    <a:pt x="2842" y="886"/>
                  </a:cubicBezTo>
                  <a:cubicBezTo>
                    <a:pt x="3038" y="730"/>
                    <a:pt x="3194" y="535"/>
                    <a:pt x="3350" y="339"/>
                  </a:cubicBezTo>
                  <a:cubicBezTo>
                    <a:pt x="3389" y="300"/>
                    <a:pt x="3311" y="66"/>
                    <a:pt x="3233" y="66"/>
                  </a:cubicBezTo>
                  <a:cubicBezTo>
                    <a:pt x="3101" y="22"/>
                    <a:pt x="2964" y="0"/>
                    <a:pt x="2827" y="0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64"/>
            <p:cNvSpPr/>
            <p:nvPr/>
          </p:nvSpPr>
          <p:spPr>
            <a:xfrm>
              <a:off x="1043543" y="2394058"/>
              <a:ext cx="122993" cy="66079"/>
            </a:xfrm>
            <a:custGeom>
              <a:avLst/>
              <a:gdLst/>
              <a:ahLst/>
              <a:cxnLst/>
              <a:rect l="l" t="t" r="r" b="b"/>
              <a:pathLst>
                <a:path w="3825" h="2055" extrusionOk="0">
                  <a:moveTo>
                    <a:pt x="3591" y="1"/>
                  </a:moveTo>
                  <a:cubicBezTo>
                    <a:pt x="2888" y="1"/>
                    <a:pt x="2225" y="196"/>
                    <a:pt x="1600" y="547"/>
                  </a:cubicBezTo>
                  <a:cubicBezTo>
                    <a:pt x="1210" y="781"/>
                    <a:pt x="820" y="937"/>
                    <a:pt x="390" y="1015"/>
                  </a:cubicBezTo>
                  <a:cubicBezTo>
                    <a:pt x="351" y="1132"/>
                    <a:pt x="351" y="1210"/>
                    <a:pt x="312" y="1327"/>
                  </a:cubicBezTo>
                  <a:cubicBezTo>
                    <a:pt x="117" y="1523"/>
                    <a:pt x="0" y="1757"/>
                    <a:pt x="234" y="1952"/>
                  </a:cubicBezTo>
                  <a:cubicBezTo>
                    <a:pt x="307" y="2025"/>
                    <a:pt x="386" y="2054"/>
                    <a:pt x="467" y="2054"/>
                  </a:cubicBezTo>
                  <a:cubicBezTo>
                    <a:pt x="604" y="2054"/>
                    <a:pt x="751" y="1972"/>
                    <a:pt x="898" y="1874"/>
                  </a:cubicBezTo>
                  <a:cubicBezTo>
                    <a:pt x="976" y="1835"/>
                    <a:pt x="1093" y="1796"/>
                    <a:pt x="1210" y="1796"/>
                  </a:cubicBezTo>
                  <a:cubicBezTo>
                    <a:pt x="1795" y="1523"/>
                    <a:pt x="2381" y="1249"/>
                    <a:pt x="2966" y="898"/>
                  </a:cubicBezTo>
                  <a:cubicBezTo>
                    <a:pt x="3356" y="781"/>
                    <a:pt x="3669" y="469"/>
                    <a:pt x="3825" y="40"/>
                  </a:cubicBezTo>
                  <a:cubicBezTo>
                    <a:pt x="3747" y="40"/>
                    <a:pt x="3669" y="40"/>
                    <a:pt x="3591" y="1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64"/>
            <p:cNvSpPr/>
            <p:nvPr/>
          </p:nvSpPr>
          <p:spPr>
            <a:xfrm>
              <a:off x="960838" y="2295048"/>
              <a:ext cx="94021" cy="92960"/>
            </a:xfrm>
            <a:custGeom>
              <a:avLst/>
              <a:gdLst/>
              <a:ahLst/>
              <a:cxnLst/>
              <a:rect l="l" t="t" r="r" b="b"/>
              <a:pathLst>
                <a:path w="2924" h="2891" extrusionOk="0">
                  <a:moveTo>
                    <a:pt x="2623" y="1"/>
                  </a:moveTo>
                  <a:cubicBezTo>
                    <a:pt x="2577" y="1"/>
                    <a:pt x="2533" y="9"/>
                    <a:pt x="2494" y="35"/>
                  </a:cubicBezTo>
                  <a:cubicBezTo>
                    <a:pt x="2182" y="114"/>
                    <a:pt x="1870" y="309"/>
                    <a:pt x="1636" y="504"/>
                  </a:cubicBezTo>
                  <a:cubicBezTo>
                    <a:pt x="1284" y="894"/>
                    <a:pt x="894" y="1206"/>
                    <a:pt x="543" y="1597"/>
                  </a:cubicBezTo>
                  <a:cubicBezTo>
                    <a:pt x="309" y="1870"/>
                    <a:pt x="114" y="2182"/>
                    <a:pt x="35" y="2572"/>
                  </a:cubicBezTo>
                  <a:cubicBezTo>
                    <a:pt x="1" y="2747"/>
                    <a:pt x="153" y="2890"/>
                    <a:pt x="326" y="2890"/>
                  </a:cubicBezTo>
                  <a:cubicBezTo>
                    <a:pt x="346" y="2890"/>
                    <a:pt x="366" y="2888"/>
                    <a:pt x="387" y="2884"/>
                  </a:cubicBezTo>
                  <a:cubicBezTo>
                    <a:pt x="504" y="2845"/>
                    <a:pt x="660" y="2767"/>
                    <a:pt x="777" y="2689"/>
                  </a:cubicBezTo>
                  <a:cubicBezTo>
                    <a:pt x="919" y="2583"/>
                    <a:pt x="1029" y="2411"/>
                    <a:pt x="1254" y="2411"/>
                  </a:cubicBezTo>
                  <a:cubicBezTo>
                    <a:pt x="1276" y="2411"/>
                    <a:pt x="1299" y="2413"/>
                    <a:pt x="1323" y="2416"/>
                  </a:cubicBezTo>
                  <a:cubicBezTo>
                    <a:pt x="1323" y="2260"/>
                    <a:pt x="1401" y="2143"/>
                    <a:pt x="1440" y="1987"/>
                  </a:cubicBezTo>
                  <a:cubicBezTo>
                    <a:pt x="1753" y="1675"/>
                    <a:pt x="2065" y="1323"/>
                    <a:pt x="2377" y="1011"/>
                  </a:cubicBezTo>
                  <a:cubicBezTo>
                    <a:pt x="2650" y="738"/>
                    <a:pt x="2806" y="426"/>
                    <a:pt x="2923" y="35"/>
                  </a:cubicBezTo>
                  <a:cubicBezTo>
                    <a:pt x="2819" y="35"/>
                    <a:pt x="2715" y="1"/>
                    <a:pt x="2623" y="1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64"/>
            <p:cNvSpPr/>
            <p:nvPr/>
          </p:nvSpPr>
          <p:spPr>
            <a:xfrm>
              <a:off x="919292" y="2254756"/>
              <a:ext cx="66529" cy="104665"/>
            </a:xfrm>
            <a:custGeom>
              <a:avLst/>
              <a:gdLst/>
              <a:ahLst/>
              <a:cxnLst/>
              <a:rect l="l" t="t" r="r" b="b"/>
              <a:pathLst>
                <a:path w="2069" h="3255" extrusionOk="0">
                  <a:moveTo>
                    <a:pt x="1640" y="1"/>
                  </a:moveTo>
                  <a:cubicBezTo>
                    <a:pt x="1327" y="118"/>
                    <a:pt x="1093" y="352"/>
                    <a:pt x="937" y="664"/>
                  </a:cubicBezTo>
                  <a:cubicBezTo>
                    <a:pt x="781" y="898"/>
                    <a:pt x="625" y="1132"/>
                    <a:pt x="508" y="1406"/>
                  </a:cubicBezTo>
                  <a:cubicBezTo>
                    <a:pt x="352" y="1679"/>
                    <a:pt x="235" y="2030"/>
                    <a:pt x="196" y="2342"/>
                  </a:cubicBezTo>
                  <a:cubicBezTo>
                    <a:pt x="157" y="2420"/>
                    <a:pt x="118" y="2537"/>
                    <a:pt x="79" y="2615"/>
                  </a:cubicBezTo>
                  <a:cubicBezTo>
                    <a:pt x="1" y="2732"/>
                    <a:pt x="1" y="2889"/>
                    <a:pt x="79" y="3006"/>
                  </a:cubicBezTo>
                  <a:cubicBezTo>
                    <a:pt x="186" y="3167"/>
                    <a:pt x="350" y="3255"/>
                    <a:pt x="518" y="3255"/>
                  </a:cubicBezTo>
                  <a:cubicBezTo>
                    <a:pt x="593" y="3255"/>
                    <a:pt x="670" y="3237"/>
                    <a:pt x="742" y="3201"/>
                  </a:cubicBezTo>
                  <a:lnTo>
                    <a:pt x="1093" y="2576"/>
                  </a:lnTo>
                  <a:cubicBezTo>
                    <a:pt x="1367" y="1952"/>
                    <a:pt x="1640" y="1328"/>
                    <a:pt x="1913" y="664"/>
                  </a:cubicBezTo>
                  <a:cubicBezTo>
                    <a:pt x="2069" y="391"/>
                    <a:pt x="1913" y="79"/>
                    <a:pt x="1640" y="1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64"/>
            <p:cNvSpPr/>
            <p:nvPr/>
          </p:nvSpPr>
          <p:spPr>
            <a:xfrm>
              <a:off x="855301" y="2238452"/>
              <a:ext cx="28875" cy="120485"/>
            </a:xfrm>
            <a:custGeom>
              <a:avLst/>
              <a:gdLst/>
              <a:ahLst/>
              <a:cxnLst/>
              <a:rect l="l" t="t" r="r" b="b"/>
              <a:pathLst>
                <a:path w="898" h="3747" extrusionOk="0">
                  <a:moveTo>
                    <a:pt x="703" y="0"/>
                  </a:moveTo>
                  <a:cubicBezTo>
                    <a:pt x="625" y="0"/>
                    <a:pt x="547" y="39"/>
                    <a:pt x="508" y="78"/>
                  </a:cubicBezTo>
                  <a:cubicBezTo>
                    <a:pt x="352" y="273"/>
                    <a:pt x="273" y="508"/>
                    <a:pt x="195" y="781"/>
                  </a:cubicBezTo>
                  <a:cubicBezTo>
                    <a:pt x="195" y="1639"/>
                    <a:pt x="0" y="2459"/>
                    <a:pt x="0" y="3318"/>
                  </a:cubicBezTo>
                  <a:cubicBezTo>
                    <a:pt x="39" y="3357"/>
                    <a:pt x="117" y="3396"/>
                    <a:pt x="156" y="3435"/>
                  </a:cubicBezTo>
                  <a:cubicBezTo>
                    <a:pt x="195" y="3552"/>
                    <a:pt x="195" y="3747"/>
                    <a:pt x="352" y="3747"/>
                  </a:cubicBezTo>
                  <a:cubicBezTo>
                    <a:pt x="508" y="3747"/>
                    <a:pt x="664" y="3747"/>
                    <a:pt x="781" y="3708"/>
                  </a:cubicBezTo>
                  <a:cubicBezTo>
                    <a:pt x="820" y="3396"/>
                    <a:pt x="859" y="3122"/>
                    <a:pt x="898" y="2849"/>
                  </a:cubicBezTo>
                  <a:cubicBezTo>
                    <a:pt x="898" y="2342"/>
                    <a:pt x="898" y="1874"/>
                    <a:pt x="859" y="1366"/>
                  </a:cubicBezTo>
                  <a:cubicBezTo>
                    <a:pt x="859" y="976"/>
                    <a:pt x="859" y="586"/>
                    <a:pt x="820" y="156"/>
                  </a:cubicBezTo>
                  <a:cubicBezTo>
                    <a:pt x="820" y="78"/>
                    <a:pt x="742" y="39"/>
                    <a:pt x="703" y="0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64"/>
            <p:cNvSpPr/>
            <p:nvPr/>
          </p:nvSpPr>
          <p:spPr>
            <a:xfrm>
              <a:off x="880383" y="2387691"/>
              <a:ext cx="140582" cy="237304"/>
            </a:xfrm>
            <a:custGeom>
              <a:avLst/>
              <a:gdLst/>
              <a:ahLst/>
              <a:cxnLst/>
              <a:rect l="l" t="t" r="r" b="b"/>
              <a:pathLst>
                <a:path w="4372" h="7380" extrusionOk="0">
                  <a:moveTo>
                    <a:pt x="1231" y="0"/>
                  </a:moveTo>
                  <a:cubicBezTo>
                    <a:pt x="1185" y="0"/>
                    <a:pt x="1139" y="1"/>
                    <a:pt x="1094" y="3"/>
                  </a:cubicBezTo>
                  <a:cubicBezTo>
                    <a:pt x="996" y="23"/>
                    <a:pt x="889" y="23"/>
                    <a:pt x="776" y="23"/>
                  </a:cubicBezTo>
                  <a:cubicBezTo>
                    <a:pt x="664" y="23"/>
                    <a:pt x="547" y="23"/>
                    <a:pt x="430" y="42"/>
                  </a:cubicBezTo>
                  <a:cubicBezTo>
                    <a:pt x="352" y="42"/>
                    <a:pt x="313" y="199"/>
                    <a:pt x="235" y="277"/>
                  </a:cubicBezTo>
                  <a:cubicBezTo>
                    <a:pt x="274" y="1213"/>
                    <a:pt x="235" y="2189"/>
                    <a:pt x="118" y="3165"/>
                  </a:cubicBezTo>
                  <a:cubicBezTo>
                    <a:pt x="1" y="3906"/>
                    <a:pt x="40" y="4726"/>
                    <a:pt x="196" y="5467"/>
                  </a:cubicBezTo>
                  <a:cubicBezTo>
                    <a:pt x="235" y="6013"/>
                    <a:pt x="235" y="6599"/>
                    <a:pt x="196" y="7145"/>
                  </a:cubicBezTo>
                  <a:cubicBezTo>
                    <a:pt x="313" y="7223"/>
                    <a:pt x="430" y="7379"/>
                    <a:pt x="547" y="7379"/>
                  </a:cubicBezTo>
                  <a:cubicBezTo>
                    <a:pt x="1015" y="7379"/>
                    <a:pt x="1484" y="7340"/>
                    <a:pt x="1952" y="7223"/>
                  </a:cubicBezTo>
                  <a:cubicBezTo>
                    <a:pt x="2655" y="7106"/>
                    <a:pt x="3318" y="6638"/>
                    <a:pt x="3669" y="5974"/>
                  </a:cubicBezTo>
                  <a:cubicBezTo>
                    <a:pt x="4138" y="5272"/>
                    <a:pt x="4372" y="4374"/>
                    <a:pt x="4333" y="3516"/>
                  </a:cubicBezTo>
                  <a:cubicBezTo>
                    <a:pt x="4294" y="3204"/>
                    <a:pt x="4294" y="2891"/>
                    <a:pt x="4333" y="2618"/>
                  </a:cubicBezTo>
                  <a:cubicBezTo>
                    <a:pt x="4333" y="2189"/>
                    <a:pt x="4177" y="1799"/>
                    <a:pt x="3903" y="1525"/>
                  </a:cubicBezTo>
                  <a:cubicBezTo>
                    <a:pt x="3708" y="1291"/>
                    <a:pt x="3513" y="1057"/>
                    <a:pt x="3279" y="862"/>
                  </a:cubicBezTo>
                  <a:cubicBezTo>
                    <a:pt x="2726" y="309"/>
                    <a:pt x="2000" y="0"/>
                    <a:pt x="1231" y="0"/>
                  </a:cubicBezTo>
                  <a:close/>
                </a:path>
              </a:pathLst>
            </a:custGeom>
            <a:solidFill>
              <a:srgbClr val="28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64"/>
            <p:cNvSpPr/>
            <p:nvPr/>
          </p:nvSpPr>
          <p:spPr>
            <a:xfrm>
              <a:off x="802598" y="2394058"/>
              <a:ext cx="86593" cy="223413"/>
            </a:xfrm>
            <a:custGeom>
              <a:avLst/>
              <a:gdLst/>
              <a:ahLst/>
              <a:cxnLst/>
              <a:rect l="l" t="t" r="r" b="b"/>
              <a:pathLst>
                <a:path w="2693" h="6948" extrusionOk="0">
                  <a:moveTo>
                    <a:pt x="1951" y="1"/>
                  </a:moveTo>
                  <a:cubicBezTo>
                    <a:pt x="1249" y="508"/>
                    <a:pt x="703" y="1210"/>
                    <a:pt x="351" y="1991"/>
                  </a:cubicBezTo>
                  <a:cubicBezTo>
                    <a:pt x="273" y="2186"/>
                    <a:pt x="234" y="2342"/>
                    <a:pt x="234" y="2537"/>
                  </a:cubicBezTo>
                  <a:cubicBezTo>
                    <a:pt x="195" y="2615"/>
                    <a:pt x="78" y="2654"/>
                    <a:pt x="0" y="2732"/>
                  </a:cubicBezTo>
                  <a:lnTo>
                    <a:pt x="0" y="3123"/>
                  </a:lnTo>
                  <a:cubicBezTo>
                    <a:pt x="39" y="3357"/>
                    <a:pt x="39" y="3630"/>
                    <a:pt x="39" y="3903"/>
                  </a:cubicBezTo>
                  <a:cubicBezTo>
                    <a:pt x="0" y="4332"/>
                    <a:pt x="78" y="4762"/>
                    <a:pt x="273" y="5152"/>
                  </a:cubicBezTo>
                  <a:cubicBezTo>
                    <a:pt x="625" y="6089"/>
                    <a:pt x="1444" y="6791"/>
                    <a:pt x="2420" y="6947"/>
                  </a:cubicBezTo>
                  <a:lnTo>
                    <a:pt x="2654" y="6947"/>
                  </a:lnTo>
                  <a:cubicBezTo>
                    <a:pt x="2693" y="6401"/>
                    <a:pt x="2654" y="5815"/>
                    <a:pt x="2615" y="5269"/>
                  </a:cubicBezTo>
                  <a:cubicBezTo>
                    <a:pt x="2459" y="4528"/>
                    <a:pt x="2459" y="3708"/>
                    <a:pt x="2576" y="2967"/>
                  </a:cubicBezTo>
                  <a:cubicBezTo>
                    <a:pt x="2654" y="1991"/>
                    <a:pt x="2693" y="1015"/>
                    <a:pt x="2654" y="79"/>
                  </a:cubicBezTo>
                  <a:lnTo>
                    <a:pt x="1951" y="1"/>
                  </a:lnTo>
                  <a:close/>
                </a:path>
              </a:pathLst>
            </a:custGeom>
            <a:solidFill>
              <a:srgbClr val="FD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64"/>
            <p:cNvSpPr/>
            <p:nvPr/>
          </p:nvSpPr>
          <p:spPr>
            <a:xfrm>
              <a:off x="1479001" y="3036447"/>
              <a:ext cx="122993" cy="151321"/>
            </a:xfrm>
            <a:custGeom>
              <a:avLst/>
              <a:gdLst/>
              <a:ahLst/>
              <a:cxnLst/>
              <a:rect l="l" t="t" r="r" b="b"/>
              <a:pathLst>
                <a:path w="3825" h="4706" extrusionOk="0">
                  <a:moveTo>
                    <a:pt x="198" y="0"/>
                  </a:moveTo>
                  <a:cubicBezTo>
                    <a:pt x="156" y="0"/>
                    <a:pt x="127" y="15"/>
                    <a:pt x="117" y="44"/>
                  </a:cubicBezTo>
                  <a:cubicBezTo>
                    <a:pt x="78" y="239"/>
                    <a:pt x="39" y="434"/>
                    <a:pt x="0" y="629"/>
                  </a:cubicBezTo>
                  <a:cubicBezTo>
                    <a:pt x="273" y="981"/>
                    <a:pt x="508" y="1254"/>
                    <a:pt x="703" y="1566"/>
                  </a:cubicBezTo>
                  <a:cubicBezTo>
                    <a:pt x="1366" y="2503"/>
                    <a:pt x="2186" y="3361"/>
                    <a:pt x="2888" y="4298"/>
                  </a:cubicBezTo>
                  <a:cubicBezTo>
                    <a:pt x="3005" y="4415"/>
                    <a:pt x="3161" y="4571"/>
                    <a:pt x="3318" y="4649"/>
                  </a:cubicBezTo>
                  <a:cubicBezTo>
                    <a:pt x="3370" y="4688"/>
                    <a:pt x="3430" y="4705"/>
                    <a:pt x="3492" y="4705"/>
                  </a:cubicBezTo>
                  <a:cubicBezTo>
                    <a:pt x="3617" y="4705"/>
                    <a:pt x="3747" y="4636"/>
                    <a:pt x="3825" y="4532"/>
                  </a:cubicBezTo>
                  <a:cubicBezTo>
                    <a:pt x="3786" y="4454"/>
                    <a:pt x="3747" y="4337"/>
                    <a:pt x="3708" y="4259"/>
                  </a:cubicBezTo>
                  <a:cubicBezTo>
                    <a:pt x="3200" y="3400"/>
                    <a:pt x="2576" y="2581"/>
                    <a:pt x="1913" y="1800"/>
                  </a:cubicBezTo>
                  <a:cubicBezTo>
                    <a:pt x="1483" y="1332"/>
                    <a:pt x="1093" y="863"/>
                    <a:pt x="703" y="395"/>
                  </a:cubicBezTo>
                  <a:cubicBezTo>
                    <a:pt x="556" y="132"/>
                    <a:pt x="322" y="0"/>
                    <a:pt x="198" y="0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64"/>
            <p:cNvSpPr/>
            <p:nvPr/>
          </p:nvSpPr>
          <p:spPr>
            <a:xfrm>
              <a:off x="1473985" y="2646357"/>
              <a:ext cx="122993" cy="143669"/>
            </a:xfrm>
            <a:custGeom>
              <a:avLst/>
              <a:gdLst/>
              <a:ahLst/>
              <a:cxnLst/>
              <a:rect l="l" t="t" r="r" b="b"/>
              <a:pathLst>
                <a:path w="3825" h="4468" extrusionOk="0">
                  <a:moveTo>
                    <a:pt x="325" y="0"/>
                  </a:moveTo>
                  <a:cubicBezTo>
                    <a:pt x="197" y="0"/>
                    <a:pt x="80" y="61"/>
                    <a:pt x="0" y="194"/>
                  </a:cubicBezTo>
                  <a:cubicBezTo>
                    <a:pt x="0" y="233"/>
                    <a:pt x="39" y="311"/>
                    <a:pt x="39" y="389"/>
                  </a:cubicBezTo>
                  <a:cubicBezTo>
                    <a:pt x="429" y="1013"/>
                    <a:pt x="859" y="1599"/>
                    <a:pt x="1366" y="2145"/>
                  </a:cubicBezTo>
                  <a:cubicBezTo>
                    <a:pt x="1561" y="2340"/>
                    <a:pt x="1756" y="2574"/>
                    <a:pt x="1952" y="2809"/>
                  </a:cubicBezTo>
                  <a:cubicBezTo>
                    <a:pt x="2381" y="3394"/>
                    <a:pt x="2888" y="3940"/>
                    <a:pt x="3435" y="4409"/>
                  </a:cubicBezTo>
                  <a:cubicBezTo>
                    <a:pt x="3474" y="4448"/>
                    <a:pt x="3522" y="4467"/>
                    <a:pt x="3576" y="4467"/>
                  </a:cubicBezTo>
                  <a:cubicBezTo>
                    <a:pt x="3630" y="4467"/>
                    <a:pt x="3688" y="4448"/>
                    <a:pt x="3747" y="4409"/>
                  </a:cubicBezTo>
                  <a:cubicBezTo>
                    <a:pt x="3786" y="4331"/>
                    <a:pt x="3825" y="4214"/>
                    <a:pt x="3786" y="4136"/>
                  </a:cubicBezTo>
                  <a:cubicBezTo>
                    <a:pt x="3708" y="3823"/>
                    <a:pt x="3513" y="3511"/>
                    <a:pt x="3317" y="3277"/>
                  </a:cubicBezTo>
                  <a:cubicBezTo>
                    <a:pt x="3083" y="3082"/>
                    <a:pt x="2888" y="2848"/>
                    <a:pt x="2732" y="2614"/>
                  </a:cubicBezTo>
                  <a:cubicBezTo>
                    <a:pt x="2459" y="2223"/>
                    <a:pt x="2147" y="1833"/>
                    <a:pt x="1795" y="1521"/>
                  </a:cubicBezTo>
                  <a:cubicBezTo>
                    <a:pt x="1522" y="1092"/>
                    <a:pt x="1210" y="701"/>
                    <a:pt x="820" y="311"/>
                  </a:cubicBezTo>
                  <a:cubicBezTo>
                    <a:pt x="703" y="233"/>
                    <a:pt x="625" y="77"/>
                    <a:pt x="508" y="38"/>
                  </a:cubicBezTo>
                  <a:cubicBezTo>
                    <a:pt x="446" y="13"/>
                    <a:pt x="384" y="0"/>
                    <a:pt x="325" y="0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64"/>
            <p:cNvSpPr/>
            <p:nvPr/>
          </p:nvSpPr>
          <p:spPr>
            <a:xfrm>
              <a:off x="1471477" y="2367689"/>
              <a:ext cx="115469" cy="142833"/>
            </a:xfrm>
            <a:custGeom>
              <a:avLst/>
              <a:gdLst/>
              <a:ahLst/>
              <a:cxnLst/>
              <a:rect l="l" t="t" r="r" b="b"/>
              <a:pathLst>
                <a:path w="3591" h="4442" extrusionOk="0">
                  <a:moveTo>
                    <a:pt x="156" y="1"/>
                  </a:moveTo>
                  <a:cubicBezTo>
                    <a:pt x="78" y="1"/>
                    <a:pt x="0" y="274"/>
                    <a:pt x="39" y="391"/>
                  </a:cubicBezTo>
                  <a:cubicBezTo>
                    <a:pt x="117" y="508"/>
                    <a:pt x="156" y="625"/>
                    <a:pt x="273" y="742"/>
                  </a:cubicBezTo>
                  <a:cubicBezTo>
                    <a:pt x="1132" y="1913"/>
                    <a:pt x="1990" y="3084"/>
                    <a:pt x="2888" y="4255"/>
                  </a:cubicBezTo>
                  <a:cubicBezTo>
                    <a:pt x="2974" y="4369"/>
                    <a:pt x="3122" y="4442"/>
                    <a:pt x="3288" y="4442"/>
                  </a:cubicBezTo>
                  <a:cubicBezTo>
                    <a:pt x="3348" y="4442"/>
                    <a:pt x="3411" y="4432"/>
                    <a:pt x="3473" y="4411"/>
                  </a:cubicBezTo>
                  <a:cubicBezTo>
                    <a:pt x="3513" y="4411"/>
                    <a:pt x="3552" y="4333"/>
                    <a:pt x="3591" y="4255"/>
                  </a:cubicBezTo>
                  <a:cubicBezTo>
                    <a:pt x="3591" y="4216"/>
                    <a:pt x="3591" y="4138"/>
                    <a:pt x="3591" y="4138"/>
                  </a:cubicBezTo>
                  <a:cubicBezTo>
                    <a:pt x="3356" y="3708"/>
                    <a:pt x="3083" y="3279"/>
                    <a:pt x="2810" y="2850"/>
                  </a:cubicBezTo>
                  <a:cubicBezTo>
                    <a:pt x="2420" y="2421"/>
                    <a:pt x="2069" y="1952"/>
                    <a:pt x="1717" y="1484"/>
                  </a:cubicBezTo>
                  <a:cubicBezTo>
                    <a:pt x="1327" y="977"/>
                    <a:pt x="937" y="508"/>
                    <a:pt x="468" y="79"/>
                  </a:cubicBezTo>
                  <a:cubicBezTo>
                    <a:pt x="390" y="40"/>
                    <a:pt x="273" y="1"/>
                    <a:pt x="156" y="1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64"/>
            <p:cNvSpPr/>
            <p:nvPr/>
          </p:nvSpPr>
          <p:spPr>
            <a:xfrm>
              <a:off x="831442" y="2878463"/>
              <a:ext cx="115501" cy="113314"/>
            </a:xfrm>
            <a:custGeom>
              <a:avLst/>
              <a:gdLst/>
              <a:ahLst/>
              <a:cxnLst/>
              <a:rect l="l" t="t" r="r" b="b"/>
              <a:pathLst>
                <a:path w="3592" h="3524" extrusionOk="0">
                  <a:moveTo>
                    <a:pt x="196" y="1"/>
                  </a:moveTo>
                  <a:cubicBezTo>
                    <a:pt x="157" y="40"/>
                    <a:pt x="40" y="79"/>
                    <a:pt x="40" y="157"/>
                  </a:cubicBezTo>
                  <a:cubicBezTo>
                    <a:pt x="1" y="313"/>
                    <a:pt x="40" y="508"/>
                    <a:pt x="157" y="664"/>
                  </a:cubicBezTo>
                  <a:cubicBezTo>
                    <a:pt x="976" y="1484"/>
                    <a:pt x="1796" y="2303"/>
                    <a:pt x="2616" y="3084"/>
                  </a:cubicBezTo>
                  <a:cubicBezTo>
                    <a:pt x="2850" y="3279"/>
                    <a:pt x="3084" y="3435"/>
                    <a:pt x="3357" y="3513"/>
                  </a:cubicBezTo>
                  <a:cubicBezTo>
                    <a:pt x="3364" y="3520"/>
                    <a:pt x="3375" y="3524"/>
                    <a:pt x="3387" y="3524"/>
                  </a:cubicBezTo>
                  <a:cubicBezTo>
                    <a:pt x="3438" y="3524"/>
                    <a:pt x="3521" y="3466"/>
                    <a:pt x="3552" y="3435"/>
                  </a:cubicBezTo>
                  <a:cubicBezTo>
                    <a:pt x="3591" y="3396"/>
                    <a:pt x="3591" y="3318"/>
                    <a:pt x="3591" y="3240"/>
                  </a:cubicBezTo>
                  <a:cubicBezTo>
                    <a:pt x="3279" y="2850"/>
                    <a:pt x="3006" y="2459"/>
                    <a:pt x="2694" y="2108"/>
                  </a:cubicBezTo>
                  <a:cubicBezTo>
                    <a:pt x="2303" y="1679"/>
                    <a:pt x="1874" y="1249"/>
                    <a:pt x="1445" y="859"/>
                  </a:cubicBezTo>
                  <a:cubicBezTo>
                    <a:pt x="1094" y="547"/>
                    <a:pt x="664" y="274"/>
                    <a:pt x="313" y="1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64"/>
            <p:cNvSpPr/>
            <p:nvPr/>
          </p:nvSpPr>
          <p:spPr>
            <a:xfrm>
              <a:off x="1472731" y="3194721"/>
              <a:ext cx="106690" cy="128009"/>
            </a:xfrm>
            <a:custGeom>
              <a:avLst/>
              <a:gdLst/>
              <a:ahLst/>
              <a:cxnLst/>
              <a:rect l="l" t="t" r="r" b="b"/>
              <a:pathLst>
                <a:path w="3318" h="3981" extrusionOk="0">
                  <a:moveTo>
                    <a:pt x="156" y="0"/>
                  </a:moveTo>
                  <a:cubicBezTo>
                    <a:pt x="117" y="78"/>
                    <a:pt x="39" y="117"/>
                    <a:pt x="39" y="195"/>
                  </a:cubicBezTo>
                  <a:cubicBezTo>
                    <a:pt x="0" y="312"/>
                    <a:pt x="39" y="469"/>
                    <a:pt x="78" y="586"/>
                  </a:cubicBezTo>
                  <a:cubicBezTo>
                    <a:pt x="547" y="1132"/>
                    <a:pt x="976" y="1678"/>
                    <a:pt x="1444" y="2225"/>
                  </a:cubicBezTo>
                  <a:cubicBezTo>
                    <a:pt x="1600" y="2381"/>
                    <a:pt x="1678" y="2576"/>
                    <a:pt x="1834" y="2732"/>
                  </a:cubicBezTo>
                  <a:cubicBezTo>
                    <a:pt x="2225" y="3161"/>
                    <a:pt x="2654" y="3591"/>
                    <a:pt x="3083" y="3981"/>
                  </a:cubicBezTo>
                  <a:cubicBezTo>
                    <a:pt x="3122" y="3981"/>
                    <a:pt x="3239" y="3942"/>
                    <a:pt x="3278" y="3903"/>
                  </a:cubicBezTo>
                  <a:cubicBezTo>
                    <a:pt x="3317" y="3903"/>
                    <a:pt x="3317" y="3864"/>
                    <a:pt x="3317" y="3825"/>
                  </a:cubicBezTo>
                  <a:cubicBezTo>
                    <a:pt x="3278" y="3708"/>
                    <a:pt x="3239" y="3630"/>
                    <a:pt x="3200" y="3513"/>
                  </a:cubicBezTo>
                  <a:cubicBezTo>
                    <a:pt x="2459" y="2225"/>
                    <a:pt x="1522" y="1093"/>
                    <a:pt x="429" y="117"/>
                  </a:cubicBezTo>
                  <a:cubicBezTo>
                    <a:pt x="351" y="39"/>
                    <a:pt x="273" y="0"/>
                    <a:pt x="156" y="0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64"/>
            <p:cNvSpPr/>
            <p:nvPr/>
          </p:nvSpPr>
          <p:spPr>
            <a:xfrm>
              <a:off x="825171" y="3259034"/>
              <a:ext cx="114215" cy="107623"/>
            </a:xfrm>
            <a:custGeom>
              <a:avLst/>
              <a:gdLst/>
              <a:ahLst/>
              <a:cxnLst/>
              <a:rect l="l" t="t" r="r" b="b"/>
              <a:pathLst>
                <a:path w="3552" h="3347" extrusionOk="0">
                  <a:moveTo>
                    <a:pt x="201" y="0"/>
                  </a:moveTo>
                  <a:cubicBezTo>
                    <a:pt x="166" y="0"/>
                    <a:pt x="137" y="10"/>
                    <a:pt x="118" y="30"/>
                  </a:cubicBezTo>
                  <a:cubicBezTo>
                    <a:pt x="40" y="108"/>
                    <a:pt x="1" y="225"/>
                    <a:pt x="1" y="342"/>
                  </a:cubicBezTo>
                  <a:cubicBezTo>
                    <a:pt x="1" y="459"/>
                    <a:pt x="79" y="615"/>
                    <a:pt x="157" y="693"/>
                  </a:cubicBezTo>
                  <a:cubicBezTo>
                    <a:pt x="976" y="1669"/>
                    <a:pt x="2069" y="2332"/>
                    <a:pt x="2928" y="3230"/>
                  </a:cubicBezTo>
                  <a:cubicBezTo>
                    <a:pt x="3006" y="3308"/>
                    <a:pt x="3045" y="3347"/>
                    <a:pt x="3123" y="3347"/>
                  </a:cubicBezTo>
                  <a:lnTo>
                    <a:pt x="3435" y="3347"/>
                  </a:lnTo>
                  <a:cubicBezTo>
                    <a:pt x="3513" y="3347"/>
                    <a:pt x="3513" y="3230"/>
                    <a:pt x="3552" y="3191"/>
                  </a:cubicBezTo>
                  <a:cubicBezTo>
                    <a:pt x="3552" y="3113"/>
                    <a:pt x="3513" y="3035"/>
                    <a:pt x="3474" y="2957"/>
                  </a:cubicBezTo>
                  <a:cubicBezTo>
                    <a:pt x="2654" y="2137"/>
                    <a:pt x="1796" y="1278"/>
                    <a:pt x="976" y="459"/>
                  </a:cubicBezTo>
                  <a:cubicBezTo>
                    <a:pt x="781" y="264"/>
                    <a:pt x="547" y="147"/>
                    <a:pt x="313" y="30"/>
                  </a:cubicBezTo>
                  <a:cubicBezTo>
                    <a:pt x="274" y="10"/>
                    <a:pt x="235" y="0"/>
                    <a:pt x="201" y="0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64"/>
            <p:cNvSpPr/>
            <p:nvPr/>
          </p:nvSpPr>
          <p:spPr>
            <a:xfrm>
              <a:off x="832696" y="2764564"/>
              <a:ext cx="107976" cy="105790"/>
            </a:xfrm>
            <a:custGeom>
              <a:avLst/>
              <a:gdLst/>
              <a:ahLst/>
              <a:cxnLst/>
              <a:rect l="l" t="t" r="r" b="b"/>
              <a:pathLst>
                <a:path w="3358" h="3290" extrusionOk="0">
                  <a:moveTo>
                    <a:pt x="235" y="1"/>
                  </a:moveTo>
                  <a:cubicBezTo>
                    <a:pt x="186" y="1"/>
                    <a:pt x="137" y="11"/>
                    <a:pt x="79" y="30"/>
                  </a:cubicBezTo>
                  <a:cubicBezTo>
                    <a:pt x="40" y="108"/>
                    <a:pt x="1" y="225"/>
                    <a:pt x="1" y="342"/>
                  </a:cubicBezTo>
                  <a:cubicBezTo>
                    <a:pt x="40" y="460"/>
                    <a:pt x="118" y="577"/>
                    <a:pt x="196" y="694"/>
                  </a:cubicBezTo>
                  <a:cubicBezTo>
                    <a:pt x="898" y="1396"/>
                    <a:pt x="1601" y="2060"/>
                    <a:pt x="2264" y="2762"/>
                  </a:cubicBezTo>
                  <a:cubicBezTo>
                    <a:pt x="2537" y="2957"/>
                    <a:pt x="2811" y="3113"/>
                    <a:pt x="3084" y="3269"/>
                  </a:cubicBezTo>
                  <a:cubicBezTo>
                    <a:pt x="3104" y="3283"/>
                    <a:pt x="3125" y="3289"/>
                    <a:pt x="3147" y="3289"/>
                  </a:cubicBezTo>
                  <a:cubicBezTo>
                    <a:pt x="3250" y="3289"/>
                    <a:pt x="3357" y="3138"/>
                    <a:pt x="3357" y="2879"/>
                  </a:cubicBezTo>
                  <a:cubicBezTo>
                    <a:pt x="3318" y="2762"/>
                    <a:pt x="3240" y="2645"/>
                    <a:pt x="3162" y="2567"/>
                  </a:cubicBezTo>
                  <a:cubicBezTo>
                    <a:pt x="2303" y="1630"/>
                    <a:pt x="1367" y="811"/>
                    <a:pt x="391" y="30"/>
                  </a:cubicBezTo>
                  <a:cubicBezTo>
                    <a:pt x="333" y="11"/>
                    <a:pt x="284" y="1"/>
                    <a:pt x="235" y="1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64"/>
            <p:cNvSpPr/>
            <p:nvPr/>
          </p:nvSpPr>
          <p:spPr>
            <a:xfrm>
              <a:off x="832696" y="3158320"/>
              <a:ext cx="106690" cy="94150"/>
            </a:xfrm>
            <a:custGeom>
              <a:avLst/>
              <a:gdLst/>
              <a:ahLst/>
              <a:cxnLst/>
              <a:rect l="l" t="t" r="r" b="b"/>
              <a:pathLst>
                <a:path w="3318" h="2928" extrusionOk="0">
                  <a:moveTo>
                    <a:pt x="274" y="0"/>
                  </a:moveTo>
                  <a:cubicBezTo>
                    <a:pt x="196" y="39"/>
                    <a:pt x="40" y="0"/>
                    <a:pt x="40" y="78"/>
                  </a:cubicBezTo>
                  <a:cubicBezTo>
                    <a:pt x="40" y="157"/>
                    <a:pt x="1" y="313"/>
                    <a:pt x="40" y="352"/>
                  </a:cubicBezTo>
                  <a:cubicBezTo>
                    <a:pt x="781" y="1093"/>
                    <a:pt x="1484" y="1835"/>
                    <a:pt x="2225" y="2576"/>
                  </a:cubicBezTo>
                  <a:cubicBezTo>
                    <a:pt x="2381" y="2693"/>
                    <a:pt x="2577" y="2810"/>
                    <a:pt x="2772" y="2888"/>
                  </a:cubicBezTo>
                  <a:cubicBezTo>
                    <a:pt x="2850" y="2927"/>
                    <a:pt x="2928" y="2927"/>
                    <a:pt x="3006" y="2927"/>
                  </a:cubicBezTo>
                  <a:cubicBezTo>
                    <a:pt x="3123" y="2927"/>
                    <a:pt x="3201" y="2888"/>
                    <a:pt x="3279" y="2810"/>
                  </a:cubicBezTo>
                  <a:cubicBezTo>
                    <a:pt x="3318" y="2693"/>
                    <a:pt x="3318" y="2576"/>
                    <a:pt x="3240" y="2498"/>
                  </a:cubicBezTo>
                  <a:cubicBezTo>
                    <a:pt x="2420" y="1640"/>
                    <a:pt x="1523" y="820"/>
                    <a:pt x="547" y="78"/>
                  </a:cubicBezTo>
                  <a:cubicBezTo>
                    <a:pt x="469" y="39"/>
                    <a:pt x="391" y="0"/>
                    <a:pt x="274" y="0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64"/>
            <p:cNvSpPr/>
            <p:nvPr/>
          </p:nvSpPr>
          <p:spPr>
            <a:xfrm>
              <a:off x="1494050" y="2519211"/>
              <a:ext cx="95404" cy="104536"/>
            </a:xfrm>
            <a:custGeom>
              <a:avLst/>
              <a:gdLst/>
              <a:ahLst/>
              <a:cxnLst/>
              <a:rect l="l" t="t" r="r" b="b"/>
              <a:pathLst>
                <a:path w="2967" h="3251" extrusionOk="0">
                  <a:moveTo>
                    <a:pt x="247" y="0"/>
                  </a:moveTo>
                  <a:cubicBezTo>
                    <a:pt x="205" y="0"/>
                    <a:pt x="142" y="58"/>
                    <a:pt x="79" y="89"/>
                  </a:cubicBezTo>
                  <a:cubicBezTo>
                    <a:pt x="40" y="128"/>
                    <a:pt x="1" y="206"/>
                    <a:pt x="40" y="284"/>
                  </a:cubicBezTo>
                  <a:cubicBezTo>
                    <a:pt x="196" y="518"/>
                    <a:pt x="274" y="870"/>
                    <a:pt x="547" y="1104"/>
                  </a:cubicBezTo>
                  <a:cubicBezTo>
                    <a:pt x="781" y="1221"/>
                    <a:pt x="937" y="1416"/>
                    <a:pt x="1054" y="1650"/>
                  </a:cubicBezTo>
                  <a:cubicBezTo>
                    <a:pt x="1328" y="2197"/>
                    <a:pt x="1796" y="2470"/>
                    <a:pt x="2147" y="2899"/>
                  </a:cubicBezTo>
                  <a:cubicBezTo>
                    <a:pt x="2342" y="3133"/>
                    <a:pt x="2615" y="3250"/>
                    <a:pt x="2928" y="3250"/>
                  </a:cubicBezTo>
                  <a:cubicBezTo>
                    <a:pt x="2928" y="3055"/>
                    <a:pt x="2967" y="2899"/>
                    <a:pt x="2889" y="2821"/>
                  </a:cubicBezTo>
                  <a:cubicBezTo>
                    <a:pt x="2732" y="2509"/>
                    <a:pt x="2576" y="2236"/>
                    <a:pt x="2342" y="2001"/>
                  </a:cubicBezTo>
                  <a:cubicBezTo>
                    <a:pt x="1796" y="1416"/>
                    <a:pt x="1210" y="831"/>
                    <a:pt x="625" y="284"/>
                  </a:cubicBezTo>
                  <a:cubicBezTo>
                    <a:pt x="547" y="167"/>
                    <a:pt x="430" y="89"/>
                    <a:pt x="274" y="11"/>
                  </a:cubicBezTo>
                  <a:cubicBezTo>
                    <a:pt x="266" y="4"/>
                    <a:pt x="257" y="0"/>
                    <a:pt x="247" y="0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64"/>
            <p:cNvSpPr/>
            <p:nvPr/>
          </p:nvSpPr>
          <p:spPr>
            <a:xfrm>
              <a:off x="846523" y="3059182"/>
              <a:ext cx="92864" cy="90645"/>
            </a:xfrm>
            <a:custGeom>
              <a:avLst/>
              <a:gdLst/>
              <a:ahLst/>
              <a:cxnLst/>
              <a:rect l="l" t="t" r="r" b="b"/>
              <a:pathLst>
                <a:path w="2888" h="2819" extrusionOk="0">
                  <a:moveTo>
                    <a:pt x="156" y="0"/>
                  </a:moveTo>
                  <a:cubicBezTo>
                    <a:pt x="78" y="39"/>
                    <a:pt x="0" y="78"/>
                    <a:pt x="0" y="156"/>
                  </a:cubicBezTo>
                  <a:cubicBezTo>
                    <a:pt x="0" y="313"/>
                    <a:pt x="0" y="508"/>
                    <a:pt x="78" y="586"/>
                  </a:cubicBezTo>
                  <a:cubicBezTo>
                    <a:pt x="742" y="1210"/>
                    <a:pt x="1366" y="1913"/>
                    <a:pt x="2068" y="2537"/>
                  </a:cubicBezTo>
                  <a:cubicBezTo>
                    <a:pt x="2264" y="2654"/>
                    <a:pt x="2498" y="2771"/>
                    <a:pt x="2732" y="2810"/>
                  </a:cubicBezTo>
                  <a:cubicBezTo>
                    <a:pt x="2737" y="2816"/>
                    <a:pt x="2744" y="2818"/>
                    <a:pt x="2752" y="2818"/>
                  </a:cubicBezTo>
                  <a:cubicBezTo>
                    <a:pt x="2801" y="2818"/>
                    <a:pt x="2888" y="2727"/>
                    <a:pt x="2888" y="2693"/>
                  </a:cubicBezTo>
                  <a:cubicBezTo>
                    <a:pt x="2810" y="2381"/>
                    <a:pt x="2654" y="2069"/>
                    <a:pt x="2420" y="1835"/>
                  </a:cubicBezTo>
                  <a:cubicBezTo>
                    <a:pt x="1795" y="1171"/>
                    <a:pt x="1093" y="547"/>
                    <a:pt x="351" y="0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64"/>
            <p:cNvSpPr/>
            <p:nvPr/>
          </p:nvSpPr>
          <p:spPr>
            <a:xfrm>
              <a:off x="837712" y="2656326"/>
              <a:ext cx="96658" cy="96369"/>
            </a:xfrm>
            <a:custGeom>
              <a:avLst/>
              <a:gdLst/>
              <a:ahLst/>
              <a:cxnLst/>
              <a:rect l="l" t="t" r="r" b="b"/>
              <a:pathLst>
                <a:path w="3006" h="2997" extrusionOk="0">
                  <a:moveTo>
                    <a:pt x="118" y="1"/>
                  </a:moveTo>
                  <a:cubicBezTo>
                    <a:pt x="1" y="157"/>
                    <a:pt x="1" y="391"/>
                    <a:pt x="118" y="586"/>
                  </a:cubicBezTo>
                  <a:cubicBezTo>
                    <a:pt x="352" y="860"/>
                    <a:pt x="703" y="1055"/>
                    <a:pt x="781" y="1445"/>
                  </a:cubicBezTo>
                  <a:cubicBezTo>
                    <a:pt x="1367" y="2030"/>
                    <a:pt x="2030" y="2538"/>
                    <a:pt x="2733" y="2967"/>
                  </a:cubicBezTo>
                  <a:cubicBezTo>
                    <a:pt x="2772" y="2986"/>
                    <a:pt x="2801" y="2996"/>
                    <a:pt x="2830" y="2996"/>
                  </a:cubicBezTo>
                  <a:cubicBezTo>
                    <a:pt x="2860" y="2996"/>
                    <a:pt x="2889" y="2986"/>
                    <a:pt x="2928" y="2967"/>
                  </a:cubicBezTo>
                  <a:cubicBezTo>
                    <a:pt x="3006" y="2772"/>
                    <a:pt x="2967" y="2538"/>
                    <a:pt x="2811" y="2382"/>
                  </a:cubicBezTo>
                  <a:cubicBezTo>
                    <a:pt x="2147" y="1718"/>
                    <a:pt x="1523" y="1055"/>
                    <a:pt x="820" y="430"/>
                  </a:cubicBezTo>
                  <a:cubicBezTo>
                    <a:pt x="625" y="274"/>
                    <a:pt x="391" y="118"/>
                    <a:pt x="118" y="1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64"/>
            <p:cNvSpPr/>
            <p:nvPr/>
          </p:nvSpPr>
          <p:spPr>
            <a:xfrm>
              <a:off x="1493053" y="2922195"/>
              <a:ext cx="87622" cy="91513"/>
            </a:xfrm>
            <a:custGeom>
              <a:avLst/>
              <a:gdLst/>
              <a:ahLst/>
              <a:cxnLst/>
              <a:rect l="l" t="t" r="r" b="b"/>
              <a:pathLst>
                <a:path w="2725" h="2846" extrusionOk="0">
                  <a:moveTo>
                    <a:pt x="338" y="0"/>
                  </a:moveTo>
                  <a:cubicBezTo>
                    <a:pt x="118" y="0"/>
                    <a:pt x="1" y="136"/>
                    <a:pt x="71" y="241"/>
                  </a:cubicBezTo>
                  <a:cubicBezTo>
                    <a:pt x="188" y="514"/>
                    <a:pt x="383" y="787"/>
                    <a:pt x="578" y="1060"/>
                  </a:cubicBezTo>
                  <a:cubicBezTo>
                    <a:pt x="1124" y="1568"/>
                    <a:pt x="1632" y="2114"/>
                    <a:pt x="2178" y="2621"/>
                  </a:cubicBezTo>
                  <a:cubicBezTo>
                    <a:pt x="2217" y="2699"/>
                    <a:pt x="2334" y="2777"/>
                    <a:pt x="2412" y="2816"/>
                  </a:cubicBezTo>
                  <a:cubicBezTo>
                    <a:pt x="2451" y="2836"/>
                    <a:pt x="2490" y="2846"/>
                    <a:pt x="2524" y="2846"/>
                  </a:cubicBezTo>
                  <a:cubicBezTo>
                    <a:pt x="2559" y="2846"/>
                    <a:pt x="2588" y="2836"/>
                    <a:pt x="2607" y="2816"/>
                  </a:cubicBezTo>
                  <a:cubicBezTo>
                    <a:pt x="2685" y="2777"/>
                    <a:pt x="2724" y="2699"/>
                    <a:pt x="2724" y="2621"/>
                  </a:cubicBezTo>
                  <a:cubicBezTo>
                    <a:pt x="2724" y="2465"/>
                    <a:pt x="2685" y="2270"/>
                    <a:pt x="2529" y="2153"/>
                  </a:cubicBezTo>
                  <a:cubicBezTo>
                    <a:pt x="2217" y="1841"/>
                    <a:pt x="1905" y="1529"/>
                    <a:pt x="1632" y="1177"/>
                  </a:cubicBezTo>
                  <a:cubicBezTo>
                    <a:pt x="1359" y="787"/>
                    <a:pt x="1046" y="436"/>
                    <a:pt x="695" y="124"/>
                  </a:cubicBezTo>
                  <a:cubicBezTo>
                    <a:pt x="617" y="46"/>
                    <a:pt x="539" y="7"/>
                    <a:pt x="422" y="7"/>
                  </a:cubicBezTo>
                  <a:cubicBezTo>
                    <a:pt x="393" y="2"/>
                    <a:pt x="365" y="0"/>
                    <a:pt x="338" y="0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64"/>
            <p:cNvSpPr/>
            <p:nvPr/>
          </p:nvSpPr>
          <p:spPr>
            <a:xfrm>
              <a:off x="1500321" y="2798907"/>
              <a:ext cx="89134" cy="92124"/>
            </a:xfrm>
            <a:custGeom>
              <a:avLst/>
              <a:gdLst/>
              <a:ahLst/>
              <a:cxnLst/>
              <a:rect l="l" t="t" r="r" b="b"/>
              <a:pathLst>
                <a:path w="2772" h="2865" extrusionOk="0">
                  <a:moveTo>
                    <a:pt x="212" y="1"/>
                  </a:moveTo>
                  <a:cubicBezTo>
                    <a:pt x="157" y="1"/>
                    <a:pt x="107" y="37"/>
                    <a:pt x="79" y="94"/>
                  </a:cubicBezTo>
                  <a:cubicBezTo>
                    <a:pt x="40" y="133"/>
                    <a:pt x="1" y="250"/>
                    <a:pt x="40" y="289"/>
                  </a:cubicBezTo>
                  <a:cubicBezTo>
                    <a:pt x="625" y="1148"/>
                    <a:pt x="1367" y="1967"/>
                    <a:pt x="2186" y="2631"/>
                  </a:cubicBezTo>
                  <a:cubicBezTo>
                    <a:pt x="2303" y="2748"/>
                    <a:pt x="2498" y="2787"/>
                    <a:pt x="2655" y="2865"/>
                  </a:cubicBezTo>
                  <a:cubicBezTo>
                    <a:pt x="2772" y="2670"/>
                    <a:pt x="2772" y="2397"/>
                    <a:pt x="2576" y="2240"/>
                  </a:cubicBezTo>
                  <a:cubicBezTo>
                    <a:pt x="2225" y="1928"/>
                    <a:pt x="1913" y="1577"/>
                    <a:pt x="1601" y="1187"/>
                  </a:cubicBezTo>
                  <a:cubicBezTo>
                    <a:pt x="1328" y="796"/>
                    <a:pt x="1015" y="445"/>
                    <a:pt x="664" y="133"/>
                  </a:cubicBezTo>
                  <a:cubicBezTo>
                    <a:pt x="547" y="55"/>
                    <a:pt x="391" y="16"/>
                    <a:pt x="274" y="16"/>
                  </a:cubicBezTo>
                  <a:cubicBezTo>
                    <a:pt x="253" y="6"/>
                    <a:pt x="232" y="1"/>
                    <a:pt x="212" y="1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64"/>
            <p:cNvSpPr/>
            <p:nvPr/>
          </p:nvSpPr>
          <p:spPr>
            <a:xfrm>
              <a:off x="1458903" y="3295114"/>
              <a:ext cx="72831" cy="85597"/>
            </a:xfrm>
            <a:custGeom>
              <a:avLst/>
              <a:gdLst/>
              <a:ahLst/>
              <a:cxnLst/>
              <a:rect l="l" t="t" r="r" b="b"/>
              <a:pathLst>
                <a:path w="2265" h="2662" extrusionOk="0">
                  <a:moveTo>
                    <a:pt x="430" y="0"/>
                  </a:moveTo>
                  <a:cubicBezTo>
                    <a:pt x="313" y="39"/>
                    <a:pt x="157" y="78"/>
                    <a:pt x="40" y="117"/>
                  </a:cubicBezTo>
                  <a:cubicBezTo>
                    <a:pt x="1" y="156"/>
                    <a:pt x="40" y="352"/>
                    <a:pt x="79" y="430"/>
                  </a:cubicBezTo>
                  <a:cubicBezTo>
                    <a:pt x="469" y="937"/>
                    <a:pt x="820" y="1522"/>
                    <a:pt x="1250" y="1991"/>
                  </a:cubicBezTo>
                  <a:cubicBezTo>
                    <a:pt x="1445" y="2225"/>
                    <a:pt x="1679" y="2459"/>
                    <a:pt x="1952" y="2654"/>
                  </a:cubicBezTo>
                  <a:cubicBezTo>
                    <a:pt x="1958" y="2660"/>
                    <a:pt x="1965" y="2662"/>
                    <a:pt x="1975" y="2662"/>
                  </a:cubicBezTo>
                  <a:cubicBezTo>
                    <a:pt x="2033" y="2662"/>
                    <a:pt x="2153" y="2571"/>
                    <a:pt x="2186" y="2537"/>
                  </a:cubicBezTo>
                  <a:cubicBezTo>
                    <a:pt x="2186" y="2381"/>
                    <a:pt x="2264" y="2264"/>
                    <a:pt x="2186" y="2186"/>
                  </a:cubicBezTo>
                  <a:cubicBezTo>
                    <a:pt x="1757" y="1366"/>
                    <a:pt x="1211" y="664"/>
                    <a:pt x="547" y="39"/>
                  </a:cubicBezTo>
                  <a:cubicBezTo>
                    <a:pt x="508" y="0"/>
                    <a:pt x="469" y="0"/>
                    <a:pt x="430" y="0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64"/>
            <p:cNvSpPr/>
            <p:nvPr/>
          </p:nvSpPr>
          <p:spPr>
            <a:xfrm>
              <a:off x="1525434" y="2309518"/>
              <a:ext cx="61513" cy="64503"/>
            </a:xfrm>
            <a:custGeom>
              <a:avLst/>
              <a:gdLst/>
              <a:ahLst/>
              <a:cxnLst/>
              <a:rect l="l" t="t" r="r" b="b"/>
              <a:pathLst>
                <a:path w="1913" h="2006" extrusionOk="0">
                  <a:moveTo>
                    <a:pt x="395" y="1"/>
                  </a:moveTo>
                  <a:cubicBezTo>
                    <a:pt x="368" y="1"/>
                    <a:pt x="341" y="5"/>
                    <a:pt x="312" y="15"/>
                  </a:cubicBezTo>
                  <a:cubicBezTo>
                    <a:pt x="0" y="171"/>
                    <a:pt x="195" y="483"/>
                    <a:pt x="156" y="756"/>
                  </a:cubicBezTo>
                  <a:cubicBezTo>
                    <a:pt x="508" y="1108"/>
                    <a:pt x="859" y="1498"/>
                    <a:pt x="1210" y="1810"/>
                  </a:cubicBezTo>
                  <a:cubicBezTo>
                    <a:pt x="1249" y="1888"/>
                    <a:pt x="1366" y="1966"/>
                    <a:pt x="1483" y="2005"/>
                  </a:cubicBezTo>
                  <a:cubicBezTo>
                    <a:pt x="1600" y="2005"/>
                    <a:pt x="1717" y="1966"/>
                    <a:pt x="1874" y="1888"/>
                  </a:cubicBezTo>
                  <a:cubicBezTo>
                    <a:pt x="1913" y="1888"/>
                    <a:pt x="1874" y="1693"/>
                    <a:pt x="1874" y="1615"/>
                  </a:cubicBezTo>
                  <a:cubicBezTo>
                    <a:pt x="1600" y="1108"/>
                    <a:pt x="1249" y="678"/>
                    <a:pt x="820" y="327"/>
                  </a:cubicBezTo>
                  <a:cubicBezTo>
                    <a:pt x="717" y="224"/>
                    <a:pt x="584" y="1"/>
                    <a:pt x="395" y="1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64"/>
            <p:cNvSpPr/>
            <p:nvPr/>
          </p:nvSpPr>
          <p:spPr>
            <a:xfrm>
              <a:off x="844015" y="3367884"/>
              <a:ext cx="60258" cy="56046"/>
            </a:xfrm>
            <a:custGeom>
              <a:avLst/>
              <a:gdLst/>
              <a:ahLst/>
              <a:cxnLst/>
              <a:rect l="l" t="t" r="r" b="b"/>
              <a:pathLst>
                <a:path w="1874" h="1743" extrusionOk="0">
                  <a:moveTo>
                    <a:pt x="234" y="1"/>
                  </a:moveTo>
                  <a:cubicBezTo>
                    <a:pt x="39" y="118"/>
                    <a:pt x="0" y="391"/>
                    <a:pt x="156" y="547"/>
                  </a:cubicBezTo>
                  <a:cubicBezTo>
                    <a:pt x="507" y="1055"/>
                    <a:pt x="1015" y="1445"/>
                    <a:pt x="1561" y="1718"/>
                  </a:cubicBezTo>
                  <a:cubicBezTo>
                    <a:pt x="1595" y="1735"/>
                    <a:pt x="1630" y="1743"/>
                    <a:pt x="1662" y="1743"/>
                  </a:cubicBezTo>
                  <a:cubicBezTo>
                    <a:pt x="1778" y="1743"/>
                    <a:pt x="1873" y="1645"/>
                    <a:pt x="1873" y="1523"/>
                  </a:cubicBezTo>
                  <a:cubicBezTo>
                    <a:pt x="1873" y="1406"/>
                    <a:pt x="1873" y="1289"/>
                    <a:pt x="1834" y="1211"/>
                  </a:cubicBezTo>
                  <a:cubicBezTo>
                    <a:pt x="1444" y="625"/>
                    <a:pt x="898" y="196"/>
                    <a:pt x="234" y="1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64"/>
            <p:cNvSpPr/>
            <p:nvPr/>
          </p:nvSpPr>
          <p:spPr>
            <a:xfrm>
              <a:off x="767451" y="2444929"/>
              <a:ext cx="15081" cy="8746"/>
            </a:xfrm>
            <a:custGeom>
              <a:avLst/>
              <a:gdLst/>
              <a:ahLst/>
              <a:cxnLst/>
              <a:rect l="l" t="t" r="r" b="b"/>
              <a:pathLst>
                <a:path w="469" h="272" extrusionOk="0">
                  <a:moveTo>
                    <a:pt x="220" y="0"/>
                  </a:moveTo>
                  <a:cubicBezTo>
                    <a:pt x="167" y="0"/>
                    <a:pt x="97" y="8"/>
                    <a:pt x="0" y="19"/>
                  </a:cubicBezTo>
                  <a:cubicBezTo>
                    <a:pt x="57" y="217"/>
                    <a:pt x="73" y="271"/>
                    <a:pt x="226" y="271"/>
                  </a:cubicBezTo>
                  <a:cubicBezTo>
                    <a:pt x="284" y="271"/>
                    <a:pt x="362" y="263"/>
                    <a:pt x="469" y="253"/>
                  </a:cubicBezTo>
                  <a:cubicBezTo>
                    <a:pt x="384" y="54"/>
                    <a:pt x="360" y="0"/>
                    <a:pt x="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6" name="Google Shape;2926;p64"/>
          <p:cNvGrpSpPr/>
          <p:nvPr/>
        </p:nvGrpSpPr>
        <p:grpSpPr>
          <a:xfrm>
            <a:off x="2359038" y="6835"/>
            <a:ext cx="772771" cy="1302276"/>
            <a:chOff x="1157450" y="2001800"/>
            <a:chExt cx="803046" cy="1353296"/>
          </a:xfrm>
        </p:grpSpPr>
        <p:sp>
          <p:nvSpPr>
            <p:cNvPr id="2927" name="Google Shape;2927;p64"/>
            <p:cNvSpPr/>
            <p:nvPr/>
          </p:nvSpPr>
          <p:spPr>
            <a:xfrm>
              <a:off x="1317173" y="2001800"/>
              <a:ext cx="530175" cy="705981"/>
            </a:xfrm>
            <a:custGeom>
              <a:avLst/>
              <a:gdLst/>
              <a:ahLst/>
              <a:cxnLst/>
              <a:rect l="l" t="t" r="r" b="b"/>
              <a:pathLst>
                <a:path w="18655" h="24841" extrusionOk="0">
                  <a:moveTo>
                    <a:pt x="6923" y="6934"/>
                  </a:moveTo>
                  <a:cubicBezTo>
                    <a:pt x="8150" y="6934"/>
                    <a:pt x="9334" y="7617"/>
                    <a:pt x="9913" y="8703"/>
                  </a:cubicBezTo>
                  <a:cubicBezTo>
                    <a:pt x="10342" y="9483"/>
                    <a:pt x="10537" y="10342"/>
                    <a:pt x="10459" y="11240"/>
                  </a:cubicBezTo>
                  <a:cubicBezTo>
                    <a:pt x="10381" y="11669"/>
                    <a:pt x="10225" y="12098"/>
                    <a:pt x="10030" y="12449"/>
                  </a:cubicBezTo>
                  <a:cubicBezTo>
                    <a:pt x="9458" y="13708"/>
                    <a:pt x="8178" y="14519"/>
                    <a:pt x="6809" y="14519"/>
                  </a:cubicBezTo>
                  <a:cubicBezTo>
                    <a:pt x="6777" y="14519"/>
                    <a:pt x="6745" y="14519"/>
                    <a:pt x="6713" y="14518"/>
                  </a:cubicBezTo>
                  <a:cubicBezTo>
                    <a:pt x="6635" y="14518"/>
                    <a:pt x="6518" y="14401"/>
                    <a:pt x="6440" y="14362"/>
                  </a:cubicBezTo>
                  <a:cubicBezTo>
                    <a:pt x="4918" y="14362"/>
                    <a:pt x="3981" y="13308"/>
                    <a:pt x="3552" y="12098"/>
                  </a:cubicBezTo>
                  <a:cubicBezTo>
                    <a:pt x="3044" y="10576"/>
                    <a:pt x="3317" y="9561"/>
                    <a:pt x="4137" y="8313"/>
                  </a:cubicBezTo>
                  <a:cubicBezTo>
                    <a:pt x="4623" y="7565"/>
                    <a:pt x="5432" y="7139"/>
                    <a:pt x="6288" y="7139"/>
                  </a:cubicBezTo>
                  <a:cubicBezTo>
                    <a:pt x="6325" y="7139"/>
                    <a:pt x="6363" y="7140"/>
                    <a:pt x="6401" y="7142"/>
                  </a:cubicBezTo>
                  <a:cubicBezTo>
                    <a:pt x="6479" y="7103"/>
                    <a:pt x="6557" y="6947"/>
                    <a:pt x="6635" y="6947"/>
                  </a:cubicBezTo>
                  <a:cubicBezTo>
                    <a:pt x="6731" y="6938"/>
                    <a:pt x="6827" y="6934"/>
                    <a:pt x="6923" y="6934"/>
                  </a:cubicBezTo>
                  <a:close/>
                  <a:moveTo>
                    <a:pt x="14908" y="0"/>
                  </a:moveTo>
                  <a:cubicBezTo>
                    <a:pt x="14752" y="0"/>
                    <a:pt x="14557" y="78"/>
                    <a:pt x="14440" y="195"/>
                  </a:cubicBezTo>
                  <a:cubicBezTo>
                    <a:pt x="14011" y="546"/>
                    <a:pt x="13816" y="1054"/>
                    <a:pt x="13855" y="1600"/>
                  </a:cubicBezTo>
                  <a:cubicBezTo>
                    <a:pt x="13230" y="2224"/>
                    <a:pt x="12684" y="2849"/>
                    <a:pt x="12098" y="3434"/>
                  </a:cubicBezTo>
                  <a:cubicBezTo>
                    <a:pt x="11825" y="3707"/>
                    <a:pt x="11630" y="4020"/>
                    <a:pt x="11435" y="4371"/>
                  </a:cubicBezTo>
                  <a:cubicBezTo>
                    <a:pt x="11318" y="4644"/>
                    <a:pt x="11162" y="4917"/>
                    <a:pt x="11006" y="5230"/>
                  </a:cubicBezTo>
                  <a:cubicBezTo>
                    <a:pt x="10850" y="5542"/>
                    <a:pt x="10771" y="5932"/>
                    <a:pt x="10615" y="6244"/>
                  </a:cubicBezTo>
                  <a:cubicBezTo>
                    <a:pt x="10459" y="6517"/>
                    <a:pt x="10615" y="6908"/>
                    <a:pt x="10342" y="7142"/>
                  </a:cubicBezTo>
                  <a:cubicBezTo>
                    <a:pt x="10186" y="7025"/>
                    <a:pt x="10069" y="6908"/>
                    <a:pt x="9952" y="6791"/>
                  </a:cubicBezTo>
                  <a:cubicBezTo>
                    <a:pt x="9288" y="6164"/>
                    <a:pt x="8451" y="5851"/>
                    <a:pt x="7571" y="5851"/>
                  </a:cubicBezTo>
                  <a:cubicBezTo>
                    <a:pt x="7519" y="5851"/>
                    <a:pt x="7467" y="5852"/>
                    <a:pt x="7415" y="5854"/>
                  </a:cubicBezTo>
                  <a:cubicBezTo>
                    <a:pt x="7207" y="5854"/>
                    <a:pt x="6982" y="5837"/>
                    <a:pt x="6762" y="5837"/>
                  </a:cubicBezTo>
                  <a:cubicBezTo>
                    <a:pt x="6652" y="5837"/>
                    <a:pt x="6544" y="5841"/>
                    <a:pt x="6440" y="5854"/>
                  </a:cubicBezTo>
                  <a:cubicBezTo>
                    <a:pt x="6127" y="5893"/>
                    <a:pt x="5854" y="5971"/>
                    <a:pt x="5581" y="6049"/>
                  </a:cubicBezTo>
                  <a:cubicBezTo>
                    <a:pt x="4293" y="6361"/>
                    <a:pt x="3278" y="7298"/>
                    <a:pt x="2849" y="8508"/>
                  </a:cubicBezTo>
                  <a:cubicBezTo>
                    <a:pt x="2615" y="9093"/>
                    <a:pt x="2615" y="9718"/>
                    <a:pt x="2342" y="10264"/>
                  </a:cubicBezTo>
                  <a:cubicBezTo>
                    <a:pt x="1444" y="10615"/>
                    <a:pt x="664" y="11161"/>
                    <a:pt x="0" y="11825"/>
                  </a:cubicBezTo>
                  <a:cubicBezTo>
                    <a:pt x="195" y="12059"/>
                    <a:pt x="430" y="12293"/>
                    <a:pt x="625" y="12527"/>
                  </a:cubicBezTo>
                  <a:cubicBezTo>
                    <a:pt x="1327" y="13542"/>
                    <a:pt x="1991" y="14596"/>
                    <a:pt x="2732" y="15610"/>
                  </a:cubicBezTo>
                  <a:cubicBezTo>
                    <a:pt x="3200" y="16274"/>
                    <a:pt x="3747" y="16859"/>
                    <a:pt x="4254" y="17484"/>
                  </a:cubicBezTo>
                  <a:cubicBezTo>
                    <a:pt x="4449" y="17406"/>
                    <a:pt x="4683" y="17328"/>
                    <a:pt x="4879" y="17211"/>
                  </a:cubicBezTo>
                  <a:cubicBezTo>
                    <a:pt x="5269" y="16976"/>
                    <a:pt x="5659" y="16742"/>
                    <a:pt x="6127" y="16547"/>
                  </a:cubicBezTo>
                  <a:cubicBezTo>
                    <a:pt x="6557" y="16391"/>
                    <a:pt x="7025" y="16313"/>
                    <a:pt x="7493" y="16196"/>
                  </a:cubicBezTo>
                  <a:cubicBezTo>
                    <a:pt x="7751" y="16131"/>
                    <a:pt x="8009" y="16102"/>
                    <a:pt x="8267" y="16102"/>
                  </a:cubicBezTo>
                  <a:cubicBezTo>
                    <a:pt x="8477" y="16102"/>
                    <a:pt x="8688" y="16122"/>
                    <a:pt x="8898" y="16157"/>
                  </a:cubicBezTo>
                  <a:cubicBezTo>
                    <a:pt x="9249" y="16196"/>
                    <a:pt x="9562" y="16313"/>
                    <a:pt x="9835" y="16508"/>
                  </a:cubicBezTo>
                  <a:cubicBezTo>
                    <a:pt x="10225" y="16781"/>
                    <a:pt x="10576" y="17211"/>
                    <a:pt x="10732" y="17718"/>
                  </a:cubicBezTo>
                  <a:cubicBezTo>
                    <a:pt x="10850" y="18147"/>
                    <a:pt x="10967" y="18537"/>
                    <a:pt x="11123" y="18967"/>
                  </a:cubicBezTo>
                  <a:cubicBezTo>
                    <a:pt x="11240" y="19357"/>
                    <a:pt x="11162" y="19825"/>
                    <a:pt x="11357" y="20255"/>
                  </a:cubicBezTo>
                  <a:cubicBezTo>
                    <a:pt x="11396" y="20918"/>
                    <a:pt x="11552" y="21542"/>
                    <a:pt x="11864" y="22128"/>
                  </a:cubicBezTo>
                  <a:cubicBezTo>
                    <a:pt x="12333" y="23221"/>
                    <a:pt x="12957" y="24196"/>
                    <a:pt x="14167" y="24665"/>
                  </a:cubicBezTo>
                  <a:cubicBezTo>
                    <a:pt x="14381" y="24782"/>
                    <a:pt x="14616" y="24840"/>
                    <a:pt x="14850" y="24840"/>
                  </a:cubicBezTo>
                  <a:cubicBezTo>
                    <a:pt x="15084" y="24840"/>
                    <a:pt x="15318" y="24782"/>
                    <a:pt x="15533" y="24665"/>
                  </a:cubicBezTo>
                  <a:cubicBezTo>
                    <a:pt x="16196" y="24352"/>
                    <a:pt x="16860" y="24079"/>
                    <a:pt x="17211" y="23377"/>
                  </a:cubicBezTo>
                  <a:cubicBezTo>
                    <a:pt x="17250" y="23338"/>
                    <a:pt x="17328" y="23260"/>
                    <a:pt x="17367" y="23221"/>
                  </a:cubicBezTo>
                  <a:cubicBezTo>
                    <a:pt x="18147" y="22401"/>
                    <a:pt x="18538" y="21347"/>
                    <a:pt x="18538" y="20216"/>
                  </a:cubicBezTo>
                  <a:cubicBezTo>
                    <a:pt x="18499" y="19357"/>
                    <a:pt x="18655" y="18420"/>
                    <a:pt x="18304" y="17601"/>
                  </a:cubicBezTo>
                  <a:cubicBezTo>
                    <a:pt x="18382" y="17211"/>
                    <a:pt x="18108" y="16859"/>
                    <a:pt x="18108" y="16508"/>
                  </a:cubicBezTo>
                  <a:cubicBezTo>
                    <a:pt x="18069" y="16157"/>
                    <a:pt x="17991" y="15806"/>
                    <a:pt x="17835" y="15454"/>
                  </a:cubicBezTo>
                  <a:cubicBezTo>
                    <a:pt x="17328" y="13815"/>
                    <a:pt x="16430" y="12293"/>
                    <a:pt x="15220" y="11083"/>
                  </a:cubicBezTo>
                  <a:cubicBezTo>
                    <a:pt x="14518" y="10420"/>
                    <a:pt x="13659" y="9913"/>
                    <a:pt x="12762" y="9600"/>
                  </a:cubicBezTo>
                  <a:cubicBezTo>
                    <a:pt x="12294" y="9444"/>
                    <a:pt x="12098" y="9132"/>
                    <a:pt x="12294" y="8703"/>
                  </a:cubicBezTo>
                  <a:cubicBezTo>
                    <a:pt x="12489" y="8195"/>
                    <a:pt x="12723" y="7688"/>
                    <a:pt x="13035" y="7220"/>
                  </a:cubicBezTo>
                  <a:cubicBezTo>
                    <a:pt x="13152" y="7025"/>
                    <a:pt x="13308" y="6869"/>
                    <a:pt x="13503" y="6752"/>
                  </a:cubicBezTo>
                  <a:cubicBezTo>
                    <a:pt x="14323" y="6166"/>
                    <a:pt x="15181" y="5737"/>
                    <a:pt x="16118" y="5425"/>
                  </a:cubicBezTo>
                  <a:cubicBezTo>
                    <a:pt x="16196" y="5425"/>
                    <a:pt x="16292" y="5390"/>
                    <a:pt x="16358" y="5390"/>
                  </a:cubicBezTo>
                  <a:cubicBezTo>
                    <a:pt x="16391" y="5390"/>
                    <a:pt x="16417" y="5399"/>
                    <a:pt x="16430" y="5425"/>
                  </a:cubicBezTo>
                  <a:cubicBezTo>
                    <a:pt x="16619" y="5572"/>
                    <a:pt x="16809" y="5606"/>
                    <a:pt x="17010" y="5606"/>
                  </a:cubicBezTo>
                  <a:cubicBezTo>
                    <a:pt x="17182" y="5606"/>
                    <a:pt x="17364" y="5581"/>
                    <a:pt x="17562" y="5581"/>
                  </a:cubicBezTo>
                  <a:lnTo>
                    <a:pt x="18069" y="4995"/>
                  </a:lnTo>
                  <a:lnTo>
                    <a:pt x="18069" y="4137"/>
                  </a:lnTo>
                  <a:cubicBezTo>
                    <a:pt x="18069" y="4020"/>
                    <a:pt x="18030" y="3942"/>
                    <a:pt x="17991" y="3825"/>
                  </a:cubicBezTo>
                  <a:cubicBezTo>
                    <a:pt x="17790" y="3550"/>
                    <a:pt x="17477" y="3413"/>
                    <a:pt x="17166" y="3413"/>
                  </a:cubicBezTo>
                  <a:cubicBezTo>
                    <a:pt x="16813" y="3413"/>
                    <a:pt x="16461" y="3589"/>
                    <a:pt x="16274" y="3942"/>
                  </a:cubicBezTo>
                  <a:cubicBezTo>
                    <a:pt x="15884" y="4566"/>
                    <a:pt x="15884" y="4566"/>
                    <a:pt x="15142" y="4839"/>
                  </a:cubicBezTo>
                  <a:cubicBezTo>
                    <a:pt x="15064" y="4878"/>
                    <a:pt x="14947" y="4878"/>
                    <a:pt x="14830" y="4917"/>
                  </a:cubicBezTo>
                  <a:cubicBezTo>
                    <a:pt x="14089" y="5190"/>
                    <a:pt x="13386" y="5581"/>
                    <a:pt x="12762" y="6127"/>
                  </a:cubicBezTo>
                  <a:cubicBezTo>
                    <a:pt x="12254" y="6634"/>
                    <a:pt x="11864" y="7220"/>
                    <a:pt x="11591" y="7844"/>
                  </a:cubicBezTo>
                  <a:cubicBezTo>
                    <a:pt x="11552" y="7922"/>
                    <a:pt x="11474" y="8000"/>
                    <a:pt x="11396" y="8078"/>
                  </a:cubicBezTo>
                  <a:cubicBezTo>
                    <a:pt x="11396" y="8078"/>
                    <a:pt x="11396" y="8156"/>
                    <a:pt x="11396" y="8195"/>
                  </a:cubicBezTo>
                  <a:cubicBezTo>
                    <a:pt x="11357" y="8274"/>
                    <a:pt x="11318" y="8352"/>
                    <a:pt x="11279" y="8469"/>
                  </a:cubicBezTo>
                  <a:cubicBezTo>
                    <a:pt x="11240" y="8430"/>
                    <a:pt x="11162" y="8391"/>
                    <a:pt x="11162" y="8352"/>
                  </a:cubicBezTo>
                  <a:cubicBezTo>
                    <a:pt x="11162" y="8195"/>
                    <a:pt x="11201" y="8078"/>
                    <a:pt x="11357" y="8039"/>
                  </a:cubicBezTo>
                  <a:cubicBezTo>
                    <a:pt x="11357" y="7649"/>
                    <a:pt x="11357" y="7220"/>
                    <a:pt x="11435" y="6830"/>
                  </a:cubicBezTo>
                  <a:cubicBezTo>
                    <a:pt x="11552" y="6205"/>
                    <a:pt x="11786" y="5620"/>
                    <a:pt x="12059" y="5073"/>
                  </a:cubicBezTo>
                  <a:cubicBezTo>
                    <a:pt x="12372" y="4527"/>
                    <a:pt x="12762" y="4020"/>
                    <a:pt x="13230" y="3629"/>
                  </a:cubicBezTo>
                  <a:cubicBezTo>
                    <a:pt x="13698" y="3200"/>
                    <a:pt x="14128" y="2732"/>
                    <a:pt x="14479" y="2224"/>
                  </a:cubicBezTo>
                  <a:lnTo>
                    <a:pt x="14791" y="2381"/>
                  </a:lnTo>
                  <a:cubicBezTo>
                    <a:pt x="14923" y="2429"/>
                    <a:pt x="15055" y="2452"/>
                    <a:pt x="15184" y="2452"/>
                  </a:cubicBezTo>
                  <a:cubicBezTo>
                    <a:pt x="15785" y="2452"/>
                    <a:pt x="16313" y="1962"/>
                    <a:pt x="16313" y="1288"/>
                  </a:cubicBezTo>
                  <a:cubicBezTo>
                    <a:pt x="16235" y="585"/>
                    <a:pt x="15650" y="0"/>
                    <a:pt x="14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8" name="Google Shape;2928;p64"/>
            <p:cNvSpPr/>
            <p:nvPr/>
          </p:nvSpPr>
          <p:spPr>
            <a:xfrm>
              <a:off x="1162992" y="2445444"/>
              <a:ext cx="237392" cy="302815"/>
            </a:xfrm>
            <a:custGeom>
              <a:avLst/>
              <a:gdLst/>
              <a:ahLst/>
              <a:cxnLst/>
              <a:rect l="l" t="t" r="r" b="b"/>
              <a:pathLst>
                <a:path w="8353" h="10655" extrusionOk="0">
                  <a:moveTo>
                    <a:pt x="1796" y="0"/>
                  </a:moveTo>
                  <a:cubicBezTo>
                    <a:pt x="1640" y="157"/>
                    <a:pt x="1484" y="313"/>
                    <a:pt x="1367" y="508"/>
                  </a:cubicBezTo>
                  <a:cubicBezTo>
                    <a:pt x="1093" y="1132"/>
                    <a:pt x="859" y="1835"/>
                    <a:pt x="664" y="2537"/>
                  </a:cubicBezTo>
                  <a:cubicBezTo>
                    <a:pt x="547" y="3005"/>
                    <a:pt x="508" y="3513"/>
                    <a:pt x="352" y="3981"/>
                  </a:cubicBezTo>
                  <a:cubicBezTo>
                    <a:pt x="274" y="4332"/>
                    <a:pt x="235" y="4723"/>
                    <a:pt x="235" y="5074"/>
                  </a:cubicBezTo>
                  <a:cubicBezTo>
                    <a:pt x="118" y="5425"/>
                    <a:pt x="40" y="5776"/>
                    <a:pt x="1" y="6128"/>
                  </a:cubicBezTo>
                  <a:cubicBezTo>
                    <a:pt x="40" y="6713"/>
                    <a:pt x="1" y="7298"/>
                    <a:pt x="1" y="7884"/>
                  </a:cubicBezTo>
                  <a:cubicBezTo>
                    <a:pt x="937" y="8274"/>
                    <a:pt x="1874" y="8625"/>
                    <a:pt x="2850" y="8976"/>
                  </a:cubicBezTo>
                  <a:cubicBezTo>
                    <a:pt x="4020" y="9406"/>
                    <a:pt x="5230" y="9835"/>
                    <a:pt x="6401" y="10342"/>
                  </a:cubicBezTo>
                  <a:cubicBezTo>
                    <a:pt x="6752" y="10498"/>
                    <a:pt x="7142" y="10616"/>
                    <a:pt x="7533" y="10655"/>
                  </a:cubicBezTo>
                  <a:cubicBezTo>
                    <a:pt x="7572" y="10498"/>
                    <a:pt x="7611" y="10303"/>
                    <a:pt x="7611" y="10147"/>
                  </a:cubicBezTo>
                  <a:cubicBezTo>
                    <a:pt x="7533" y="9015"/>
                    <a:pt x="7923" y="7962"/>
                    <a:pt x="7884" y="6869"/>
                  </a:cubicBezTo>
                  <a:cubicBezTo>
                    <a:pt x="7845" y="6791"/>
                    <a:pt x="7884" y="6713"/>
                    <a:pt x="7923" y="6674"/>
                  </a:cubicBezTo>
                  <a:cubicBezTo>
                    <a:pt x="8196" y="6245"/>
                    <a:pt x="7923" y="5737"/>
                    <a:pt x="8118" y="5386"/>
                  </a:cubicBezTo>
                  <a:cubicBezTo>
                    <a:pt x="8274" y="4957"/>
                    <a:pt x="8352" y="4527"/>
                    <a:pt x="8352" y="4098"/>
                  </a:cubicBezTo>
                  <a:cubicBezTo>
                    <a:pt x="8274" y="4020"/>
                    <a:pt x="8196" y="3942"/>
                    <a:pt x="8118" y="3864"/>
                  </a:cubicBezTo>
                  <a:cubicBezTo>
                    <a:pt x="6284" y="2732"/>
                    <a:pt x="4450" y="1601"/>
                    <a:pt x="2654" y="508"/>
                  </a:cubicBezTo>
                  <a:cubicBezTo>
                    <a:pt x="2381" y="313"/>
                    <a:pt x="2147" y="0"/>
                    <a:pt x="1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64"/>
            <p:cNvSpPr/>
            <p:nvPr/>
          </p:nvSpPr>
          <p:spPr>
            <a:xfrm>
              <a:off x="1271700" y="3018857"/>
              <a:ext cx="262885" cy="312819"/>
            </a:xfrm>
            <a:custGeom>
              <a:avLst/>
              <a:gdLst/>
              <a:ahLst/>
              <a:cxnLst/>
              <a:rect l="l" t="t" r="r" b="b"/>
              <a:pathLst>
                <a:path w="9250" h="11007" extrusionOk="0">
                  <a:moveTo>
                    <a:pt x="5776" y="1"/>
                  </a:moveTo>
                  <a:cubicBezTo>
                    <a:pt x="4996" y="703"/>
                    <a:pt x="4215" y="1328"/>
                    <a:pt x="3356" y="1952"/>
                  </a:cubicBezTo>
                  <a:cubicBezTo>
                    <a:pt x="2771" y="2382"/>
                    <a:pt x="2264" y="2889"/>
                    <a:pt x="1678" y="3357"/>
                  </a:cubicBezTo>
                  <a:lnTo>
                    <a:pt x="0" y="4762"/>
                  </a:lnTo>
                  <a:cubicBezTo>
                    <a:pt x="312" y="5543"/>
                    <a:pt x="976" y="6128"/>
                    <a:pt x="1483" y="6752"/>
                  </a:cubicBezTo>
                  <a:cubicBezTo>
                    <a:pt x="2420" y="7845"/>
                    <a:pt x="3474" y="8821"/>
                    <a:pt x="4605" y="9679"/>
                  </a:cubicBezTo>
                  <a:cubicBezTo>
                    <a:pt x="5347" y="10265"/>
                    <a:pt x="6205" y="10694"/>
                    <a:pt x="7064" y="11006"/>
                  </a:cubicBezTo>
                  <a:cubicBezTo>
                    <a:pt x="7181" y="10265"/>
                    <a:pt x="7376" y="9562"/>
                    <a:pt x="7649" y="8899"/>
                  </a:cubicBezTo>
                  <a:cubicBezTo>
                    <a:pt x="7883" y="8314"/>
                    <a:pt x="8040" y="7650"/>
                    <a:pt x="8235" y="7026"/>
                  </a:cubicBezTo>
                  <a:cubicBezTo>
                    <a:pt x="8469" y="6440"/>
                    <a:pt x="8625" y="5816"/>
                    <a:pt x="8742" y="5152"/>
                  </a:cubicBezTo>
                  <a:cubicBezTo>
                    <a:pt x="8859" y="4645"/>
                    <a:pt x="9054" y="4177"/>
                    <a:pt x="9249" y="3708"/>
                  </a:cubicBezTo>
                  <a:cubicBezTo>
                    <a:pt x="9093" y="3591"/>
                    <a:pt x="8937" y="3474"/>
                    <a:pt x="8781" y="3396"/>
                  </a:cubicBezTo>
                  <a:cubicBezTo>
                    <a:pt x="7805" y="2889"/>
                    <a:pt x="6986" y="2108"/>
                    <a:pt x="6400" y="1172"/>
                  </a:cubicBezTo>
                  <a:cubicBezTo>
                    <a:pt x="6166" y="781"/>
                    <a:pt x="5971" y="391"/>
                    <a:pt x="5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64"/>
            <p:cNvSpPr/>
            <p:nvPr/>
          </p:nvSpPr>
          <p:spPr>
            <a:xfrm>
              <a:off x="1621074" y="3096502"/>
              <a:ext cx="217413" cy="254302"/>
            </a:xfrm>
            <a:custGeom>
              <a:avLst/>
              <a:gdLst/>
              <a:ahLst/>
              <a:cxnLst/>
              <a:rect l="l" t="t" r="r" b="b"/>
              <a:pathLst>
                <a:path w="7650" h="8948" extrusionOk="0">
                  <a:moveTo>
                    <a:pt x="3318" y="1"/>
                  </a:moveTo>
                  <a:cubicBezTo>
                    <a:pt x="3201" y="40"/>
                    <a:pt x="3044" y="79"/>
                    <a:pt x="2927" y="157"/>
                  </a:cubicBezTo>
                  <a:cubicBezTo>
                    <a:pt x="2069" y="820"/>
                    <a:pt x="1054" y="1250"/>
                    <a:pt x="0" y="1406"/>
                  </a:cubicBezTo>
                  <a:cubicBezTo>
                    <a:pt x="39" y="1757"/>
                    <a:pt x="39" y="2069"/>
                    <a:pt x="39" y="2381"/>
                  </a:cubicBezTo>
                  <a:cubicBezTo>
                    <a:pt x="78" y="3591"/>
                    <a:pt x="39" y="4762"/>
                    <a:pt x="78" y="5933"/>
                  </a:cubicBezTo>
                  <a:cubicBezTo>
                    <a:pt x="78" y="6284"/>
                    <a:pt x="196" y="6674"/>
                    <a:pt x="235" y="6986"/>
                  </a:cubicBezTo>
                  <a:cubicBezTo>
                    <a:pt x="235" y="7299"/>
                    <a:pt x="235" y="7650"/>
                    <a:pt x="235" y="7962"/>
                  </a:cubicBezTo>
                  <a:cubicBezTo>
                    <a:pt x="274" y="8274"/>
                    <a:pt x="274" y="8626"/>
                    <a:pt x="274" y="8938"/>
                  </a:cubicBezTo>
                  <a:cubicBezTo>
                    <a:pt x="357" y="8945"/>
                    <a:pt x="440" y="8948"/>
                    <a:pt x="523" y="8948"/>
                  </a:cubicBezTo>
                  <a:cubicBezTo>
                    <a:pt x="1364" y="8948"/>
                    <a:pt x="2149" y="8612"/>
                    <a:pt x="2966" y="8469"/>
                  </a:cubicBezTo>
                  <a:cubicBezTo>
                    <a:pt x="4488" y="7806"/>
                    <a:pt x="5932" y="6947"/>
                    <a:pt x="7298" y="6011"/>
                  </a:cubicBezTo>
                  <a:cubicBezTo>
                    <a:pt x="7415" y="5855"/>
                    <a:pt x="7532" y="5738"/>
                    <a:pt x="7650" y="5582"/>
                  </a:cubicBezTo>
                  <a:cubicBezTo>
                    <a:pt x="6557" y="4099"/>
                    <a:pt x="5503" y="2616"/>
                    <a:pt x="4410" y="1133"/>
                  </a:cubicBezTo>
                  <a:cubicBezTo>
                    <a:pt x="4098" y="703"/>
                    <a:pt x="3747" y="313"/>
                    <a:pt x="3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64"/>
            <p:cNvSpPr/>
            <p:nvPr/>
          </p:nvSpPr>
          <p:spPr>
            <a:xfrm>
              <a:off x="1159667" y="2820339"/>
              <a:ext cx="247368" cy="179700"/>
            </a:xfrm>
            <a:custGeom>
              <a:avLst/>
              <a:gdLst/>
              <a:ahLst/>
              <a:cxnLst/>
              <a:rect l="l" t="t" r="r" b="b"/>
              <a:pathLst>
                <a:path w="8704" h="6323" extrusionOk="0">
                  <a:moveTo>
                    <a:pt x="7689" y="0"/>
                  </a:moveTo>
                  <a:cubicBezTo>
                    <a:pt x="7220" y="39"/>
                    <a:pt x="6713" y="39"/>
                    <a:pt x="6245" y="78"/>
                  </a:cubicBezTo>
                  <a:cubicBezTo>
                    <a:pt x="6157" y="69"/>
                    <a:pt x="6067" y="64"/>
                    <a:pt x="5975" y="64"/>
                  </a:cubicBezTo>
                  <a:cubicBezTo>
                    <a:pt x="5701" y="64"/>
                    <a:pt x="5415" y="108"/>
                    <a:pt x="5152" y="195"/>
                  </a:cubicBezTo>
                  <a:cubicBezTo>
                    <a:pt x="4996" y="273"/>
                    <a:pt x="4801" y="273"/>
                    <a:pt x="4606" y="273"/>
                  </a:cubicBezTo>
                  <a:lnTo>
                    <a:pt x="2498" y="273"/>
                  </a:lnTo>
                  <a:cubicBezTo>
                    <a:pt x="2398" y="267"/>
                    <a:pt x="2296" y="264"/>
                    <a:pt x="2194" y="264"/>
                  </a:cubicBezTo>
                  <a:cubicBezTo>
                    <a:pt x="1701" y="264"/>
                    <a:pt x="1195" y="339"/>
                    <a:pt x="742" y="469"/>
                  </a:cubicBezTo>
                  <a:cubicBezTo>
                    <a:pt x="644" y="488"/>
                    <a:pt x="547" y="498"/>
                    <a:pt x="454" y="498"/>
                  </a:cubicBezTo>
                  <a:cubicBezTo>
                    <a:pt x="362" y="498"/>
                    <a:pt x="274" y="488"/>
                    <a:pt x="196" y="469"/>
                  </a:cubicBezTo>
                  <a:lnTo>
                    <a:pt x="196" y="469"/>
                  </a:lnTo>
                  <a:cubicBezTo>
                    <a:pt x="1" y="1366"/>
                    <a:pt x="430" y="2186"/>
                    <a:pt x="430" y="3083"/>
                  </a:cubicBezTo>
                  <a:cubicBezTo>
                    <a:pt x="430" y="3083"/>
                    <a:pt x="469" y="3122"/>
                    <a:pt x="469" y="3161"/>
                  </a:cubicBezTo>
                  <a:cubicBezTo>
                    <a:pt x="664" y="3942"/>
                    <a:pt x="859" y="4683"/>
                    <a:pt x="1054" y="5464"/>
                  </a:cubicBezTo>
                  <a:cubicBezTo>
                    <a:pt x="1093" y="5776"/>
                    <a:pt x="1249" y="6088"/>
                    <a:pt x="1444" y="6323"/>
                  </a:cubicBezTo>
                  <a:cubicBezTo>
                    <a:pt x="1835" y="6049"/>
                    <a:pt x="2381" y="6205"/>
                    <a:pt x="2771" y="5893"/>
                  </a:cubicBezTo>
                  <a:cubicBezTo>
                    <a:pt x="3357" y="5815"/>
                    <a:pt x="3903" y="5659"/>
                    <a:pt x="4450" y="5425"/>
                  </a:cubicBezTo>
                  <a:cubicBezTo>
                    <a:pt x="5347" y="5191"/>
                    <a:pt x="6245" y="4918"/>
                    <a:pt x="7142" y="4644"/>
                  </a:cubicBezTo>
                  <a:cubicBezTo>
                    <a:pt x="7611" y="4488"/>
                    <a:pt x="8118" y="4449"/>
                    <a:pt x="8625" y="4293"/>
                  </a:cubicBezTo>
                  <a:cubicBezTo>
                    <a:pt x="8625" y="4176"/>
                    <a:pt x="8703" y="3981"/>
                    <a:pt x="8625" y="3864"/>
                  </a:cubicBezTo>
                  <a:cubicBezTo>
                    <a:pt x="8352" y="3513"/>
                    <a:pt x="8430" y="3044"/>
                    <a:pt x="8274" y="2654"/>
                  </a:cubicBezTo>
                  <a:cubicBezTo>
                    <a:pt x="8118" y="2186"/>
                    <a:pt x="8001" y="1756"/>
                    <a:pt x="7962" y="1288"/>
                  </a:cubicBezTo>
                  <a:cubicBezTo>
                    <a:pt x="7884" y="859"/>
                    <a:pt x="7767" y="430"/>
                    <a:pt x="7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64"/>
            <p:cNvSpPr/>
            <p:nvPr/>
          </p:nvSpPr>
          <p:spPr>
            <a:xfrm>
              <a:off x="1743083" y="2955593"/>
              <a:ext cx="217413" cy="204169"/>
            </a:xfrm>
            <a:custGeom>
              <a:avLst/>
              <a:gdLst/>
              <a:ahLst/>
              <a:cxnLst/>
              <a:rect l="l" t="t" r="r" b="b"/>
              <a:pathLst>
                <a:path w="7650" h="7184" extrusionOk="0">
                  <a:moveTo>
                    <a:pt x="4780" y="1"/>
                  </a:moveTo>
                  <a:cubicBezTo>
                    <a:pt x="4748" y="1"/>
                    <a:pt x="4716" y="1"/>
                    <a:pt x="4683" y="2"/>
                  </a:cubicBezTo>
                  <a:lnTo>
                    <a:pt x="4137" y="2"/>
                  </a:lnTo>
                  <a:cubicBezTo>
                    <a:pt x="3669" y="2"/>
                    <a:pt x="3200" y="81"/>
                    <a:pt x="2732" y="315"/>
                  </a:cubicBezTo>
                  <a:cubicBezTo>
                    <a:pt x="2381" y="432"/>
                    <a:pt x="2030" y="666"/>
                    <a:pt x="1756" y="978"/>
                  </a:cubicBezTo>
                  <a:cubicBezTo>
                    <a:pt x="1366" y="1368"/>
                    <a:pt x="1015" y="1798"/>
                    <a:pt x="703" y="2266"/>
                  </a:cubicBezTo>
                  <a:cubicBezTo>
                    <a:pt x="508" y="2617"/>
                    <a:pt x="234" y="2968"/>
                    <a:pt x="0" y="3320"/>
                  </a:cubicBezTo>
                  <a:cubicBezTo>
                    <a:pt x="352" y="3398"/>
                    <a:pt x="664" y="3554"/>
                    <a:pt x="937" y="3788"/>
                  </a:cubicBezTo>
                  <a:cubicBezTo>
                    <a:pt x="2537" y="4764"/>
                    <a:pt x="4020" y="5856"/>
                    <a:pt x="5659" y="6754"/>
                  </a:cubicBezTo>
                  <a:cubicBezTo>
                    <a:pt x="5854" y="6871"/>
                    <a:pt x="6049" y="7027"/>
                    <a:pt x="6284" y="7183"/>
                  </a:cubicBezTo>
                  <a:cubicBezTo>
                    <a:pt x="6752" y="6910"/>
                    <a:pt x="6791" y="6403"/>
                    <a:pt x="7025" y="6012"/>
                  </a:cubicBezTo>
                  <a:cubicBezTo>
                    <a:pt x="7454" y="5310"/>
                    <a:pt x="7649" y="4490"/>
                    <a:pt x="7610" y="3710"/>
                  </a:cubicBezTo>
                  <a:cubicBezTo>
                    <a:pt x="7571" y="3437"/>
                    <a:pt x="7571" y="3164"/>
                    <a:pt x="7610" y="2929"/>
                  </a:cubicBezTo>
                  <a:cubicBezTo>
                    <a:pt x="7610" y="2461"/>
                    <a:pt x="7493" y="1954"/>
                    <a:pt x="7259" y="1564"/>
                  </a:cubicBezTo>
                  <a:cubicBezTo>
                    <a:pt x="6805" y="617"/>
                    <a:pt x="5836" y="1"/>
                    <a:pt x="4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64"/>
            <p:cNvSpPr/>
            <p:nvPr/>
          </p:nvSpPr>
          <p:spPr>
            <a:xfrm>
              <a:off x="1200706" y="2942349"/>
              <a:ext cx="234067" cy="210763"/>
            </a:xfrm>
            <a:custGeom>
              <a:avLst/>
              <a:gdLst/>
              <a:ahLst/>
              <a:cxnLst/>
              <a:rect l="l" t="t" r="r" b="b"/>
              <a:pathLst>
                <a:path w="8236" h="7416" extrusionOk="0">
                  <a:moveTo>
                    <a:pt x="7181" y="0"/>
                  </a:moveTo>
                  <a:cubicBezTo>
                    <a:pt x="6674" y="156"/>
                    <a:pt x="6206" y="156"/>
                    <a:pt x="5698" y="312"/>
                  </a:cubicBezTo>
                  <a:cubicBezTo>
                    <a:pt x="4801" y="625"/>
                    <a:pt x="3903" y="898"/>
                    <a:pt x="3006" y="1132"/>
                  </a:cubicBezTo>
                  <a:cubicBezTo>
                    <a:pt x="2459" y="1366"/>
                    <a:pt x="1913" y="1522"/>
                    <a:pt x="1327" y="1600"/>
                  </a:cubicBezTo>
                  <a:cubicBezTo>
                    <a:pt x="937" y="1873"/>
                    <a:pt x="391" y="1756"/>
                    <a:pt x="0" y="2030"/>
                  </a:cubicBezTo>
                  <a:cubicBezTo>
                    <a:pt x="40" y="2576"/>
                    <a:pt x="196" y="3083"/>
                    <a:pt x="430" y="3591"/>
                  </a:cubicBezTo>
                  <a:cubicBezTo>
                    <a:pt x="937" y="4839"/>
                    <a:pt x="1523" y="6049"/>
                    <a:pt x="2225" y="7220"/>
                  </a:cubicBezTo>
                  <a:cubicBezTo>
                    <a:pt x="2303" y="7298"/>
                    <a:pt x="2381" y="7376"/>
                    <a:pt x="2459" y="7415"/>
                  </a:cubicBezTo>
                  <a:lnTo>
                    <a:pt x="4176" y="6010"/>
                  </a:lnTo>
                  <a:cubicBezTo>
                    <a:pt x="4723" y="5542"/>
                    <a:pt x="5269" y="5035"/>
                    <a:pt x="5854" y="4605"/>
                  </a:cubicBezTo>
                  <a:cubicBezTo>
                    <a:pt x="6674" y="3981"/>
                    <a:pt x="7494" y="3356"/>
                    <a:pt x="8235" y="2693"/>
                  </a:cubicBezTo>
                  <a:cubicBezTo>
                    <a:pt x="7962" y="2108"/>
                    <a:pt x="7728" y="1483"/>
                    <a:pt x="7572" y="859"/>
                  </a:cubicBezTo>
                  <a:cubicBezTo>
                    <a:pt x="7259" y="664"/>
                    <a:pt x="7533" y="156"/>
                    <a:pt x="7181" y="0"/>
                  </a:cubicBezTo>
                  <a:close/>
                </a:path>
              </a:pathLst>
            </a:custGeom>
            <a:solidFill>
              <a:srgbClr val="28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64"/>
            <p:cNvSpPr/>
            <p:nvPr/>
          </p:nvSpPr>
          <p:spPr>
            <a:xfrm>
              <a:off x="1473543" y="3122023"/>
              <a:ext cx="155315" cy="233072"/>
            </a:xfrm>
            <a:custGeom>
              <a:avLst/>
              <a:gdLst/>
              <a:ahLst/>
              <a:cxnLst/>
              <a:rect l="l" t="t" r="r" b="b"/>
              <a:pathLst>
                <a:path w="5465" h="8201" extrusionOk="0">
                  <a:moveTo>
                    <a:pt x="2186" y="0"/>
                  </a:moveTo>
                  <a:cubicBezTo>
                    <a:pt x="1952" y="469"/>
                    <a:pt x="1796" y="976"/>
                    <a:pt x="1679" y="1483"/>
                  </a:cubicBezTo>
                  <a:cubicBezTo>
                    <a:pt x="1562" y="2108"/>
                    <a:pt x="1406" y="2732"/>
                    <a:pt x="1172" y="3357"/>
                  </a:cubicBezTo>
                  <a:cubicBezTo>
                    <a:pt x="977" y="3981"/>
                    <a:pt x="820" y="4605"/>
                    <a:pt x="586" y="5230"/>
                  </a:cubicBezTo>
                  <a:cubicBezTo>
                    <a:pt x="274" y="5893"/>
                    <a:pt x="79" y="6596"/>
                    <a:pt x="1" y="7337"/>
                  </a:cubicBezTo>
                  <a:cubicBezTo>
                    <a:pt x="157" y="7571"/>
                    <a:pt x="469" y="7532"/>
                    <a:pt x="703" y="7571"/>
                  </a:cubicBezTo>
                  <a:cubicBezTo>
                    <a:pt x="1992" y="8001"/>
                    <a:pt x="3346" y="8201"/>
                    <a:pt x="4706" y="8201"/>
                  </a:cubicBezTo>
                  <a:cubicBezTo>
                    <a:pt x="4829" y="8201"/>
                    <a:pt x="4952" y="8199"/>
                    <a:pt x="5074" y="8196"/>
                  </a:cubicBezTo>
                  <a:cubicBezTo>
                    <a:pt x="5230" y="8196"/>
                    <a:pt x="5387" y="8118"/>
                    <a:pt x="5465" y="8001"/>
                  </a:cubicBezTo>
                  <a:cubicBezTo>
                    <a:pt x="5426" y="7689"/>
                    <a:pt x="5465" y="7337"/>
                    <a:pt x="5426" y="7025"/>
                  </a:cubicBezTo>
                  <a:cubicBezTo>
                    <a:pt x="5387" y="6713"/>
                    <a:pt x="5426" y="6401"/>
                    <a:pt x="5387" y="6049"/>
                  </a:cubicBezTo>
                  <a:cubicBezTo>
                    <a:pt x="5387" y="5698"/>
                    <a:pt x="5230" y="5308"/>
                    <a:pt x="5230" y="4957"/>
                  </a:cubicBezTo>
                  <a:cubicBezTo>
                    <a:pt x="5230" y="3786"/>
                    <a:pt x="5230" y="2615"/>
                    <a:pt x="5230" y="1444"/>
                  </a:cubicBezTo>
                  <a:cubicBezTo>
                    <a:pt x="5230" y="1132"/>
                    <a:pt x="5191" y="781"/>
                    <a:pt x="5191" y="469"/>
                  </a:cubicBezTo>
                  <a:cubicBezTo>
                    <a:pt x="4996" y="469"/>
                    <a:pt x="4801" y="430"/>
                    <a:pt x="4684" y="430"/>
                  </a:cubicBezTo>
                  <a:cubicBezTo>
                    <a:pt x="4550" y="463"/>
                    <a:pt x="4415" y="555"/>
                    <a:pt x="4306" y="555"/>
                  </a:cubicBezTo>
                  <a:cubicBezTo>
                    <a:pt x="4288" y="555"/>
                    <a:pt x="4271" y="552"/>
                    <a:pt x="4255" y="547"/>
                  </a:cubicBezTo>
                  <a:cubicBezTo>
                    <a:pt x="3826" y="352"/>
                    <a:pt x="3357" y="469"/>
                    <a:pt x="2967" y="352"/>
                  </a:cubicBezTo>
                  <a:cubicBezTo>
                    <a:pt x="2655" y="274"/>
                    <a:pt x="2460" y="78"/>
                    <a:pt x="2186" y="0"/>
                  </a:cubicBezTo>
                  <a:close/>
                </a:path>
              </a:pathLst>
            </a:custGeom>
            <a:solidFill>
              <a:srgbClr val="28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64"/>
            <p:cNvSpPr/>
            <p:nvPr/>
          </p:nvSpPr>
          <p:spPr>
            <a:xfrm>
              <a:off x="1157450" y="2669483"/>
              <a:ext cx="221847" cy="165007"/>
            </a:xfrm>
            <a:custGeom>
              <a:avLst/>
              <a:gdLst/>
              <a:ahLst/>
              <a:cxnLst/>
              <a:rect l="l" t="t" r="r" b="b"/>
              <a:pathLst>
                <a:path w="7806" h="5806" extrusionOk="0">
                  <a:moveTo>
                    <a:pt x="196" y="1"/>
                  </a:moveTo>
                  <a:cubicBezTo>
                    <a:pt x="0" y="79"/>
                    <a:pt x="0" y="235"/>
                    <a:pt x="0" y="391"/>
                  </a:cubicBezTo>
                  <a:lnTo>
                    <a:pt x="0" y="3591"/>
                  </a:lnTo>
                  <a:cubicBezTo>
                    <a:pt x="0" y="4333"/>
                    <a:pt x="39" y="5074"/>
                    <a:pt x="235" y="5777"/>
                  </a:cubicBezTo>
                  <a:cubicBezTo>
                    <a:pt x="332" y="5796"/>
                    <a:pt x="430" y="5806"/>
                    <a:pt x="527" y="5806"/>
                  </a:cubicBezTo>
                  <a:cubicBezTo>
                    <a:pt x="625" y="5806"/>
                    <a:pt x="722" y="5796"/>
                    <a:pt x="820" y="5777"/>
                  </a:cubicBezTo>
                  <a:cubicBezTo>
                    <a:pt x="1220" y="5662"/>
                    <a:pt x="1641" y="5590"/>
                    <a:pt x="2067" y="5590"/>
                  </a:cubicBezTo>
                  <a:cubicBezTo>
                    <a:pt x="2223" y="5590"/>
                    <a:pt x="2380" y="5600"/>
                    <a:pt x="2537" y="5620"/>
                  </a:cubicBezTo>
                  <a:cubicBezTo>
                    <a:pt x="3279" y="5581"/>
                    <a:pt x="3981" y="5581"/>
                    <a:pt x="4684" y="5581"/>
                  </a:cubicBezTo>
                  <a:cubicBezTo>
                    <a:pt x="4729" y="5593"/>
                    <a:pt x="4778" y="5598"/>
                    <a:pt x="4830" y="5598"/>
                  </a:cubicBezTo>
                  <a:cubicBezTo>
                    <a:pt x="4954" y="5598"/>
                    <a:pt x="5092" y="5570"/>
                    <a:pt x="5230" y="5542"/>
                  </a:cubicBezTo>
                  <a:cubicBezTo>
                    <a:pt x="5498" y="5423"/>
                    <a:pt x="5767" y="5372"/>
                    <a:pt x="6052" y="5372"/>
                  </a:cubicBezTo>
                  <a:cubicBezTo>
                    <a:pt x="6141" y="5372"/>
                    <a:pt x="6231" y="5377"/>
                    <a:pt x="6323" y="5386"/>
                  </a:cubicBezTo>
                  <a:cubicBezTo>
                    <a:pt x="6791" y="5347"/>
                    <a:pt x="7298" y="5308"/>
                    <a:pt x="7767" y="5308"/>
                  </a:cubicBezTo>
                  <a:cubicBezTo>
                    <a:pt x="7806" y="4489"/>
                    <a:pt x="7806" y="3630"/>
                    <a:pt x="7728" y="2772"/>
                  </a:cubicBezTo>
                  <a:cubicBezTo>
                    <a:pt x="7298" y="2694"/>
                    <a:pt x="6947" y="2576"/>
                    <a:pt x="6557" y="2420"/>
                  </a:cubicBezTo>
                  <a:cubicBezTo>
                    <a:pt x="5386" y="1952"/>
                    <a:pt x="4215" y="1484"/>
                    <a:pt x="3005" y="1093"/>
                  </a:cubicBezTo>
                  <a:cubicBezTo>
                    <a:pt x="2069" y="742"/>
                    <a:pt x="1132" y="391"/>
                    <a:pt x="196" y="1"/>
                  </a:cubicBezTo>
                  <a:close/>
                </a:path>
              </a:pathLst>
            </a:custGeom>
            <a:solidFill>
              <a:srgbClr val="28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64"/>
            <p:cNvSpPr/>
            <p:nvPr/>
          </p:nvSpPr>
          <p:spPr>
            <a:xfrm>
              <a:off x="1214007" y="2337844"/>
              <a:ext cx="224092" cy="224092"/>
            </a:xfrm>
            <a:custGeom>
              <a:avLst/>
              <a:gdLst/>
              <a:ahLst/>
              <a:cxnLst/>
              <a:rect l="l" t="t" r="r" b="b"/>
              <a:pathLst>
                <a:path w="7885" h="7885" extrusionOk="0">
                  <a:moveTo>
                    <a:pt x="3591" y="1"/>
                  </a:moveTo>
                  <a:cubicBezTo>
                    <a:pt x="3045" y="313"/>
                    <a:pt x="2577" y="703"/>
                    <a:pt x="2108" y="1133"/>
                  </a:cubicBezTo>
                  <a:cubicBezTo>
                    <a:pt x="1367" y="1679"/>
                    <a:pt x="703" y="2382"/>
                    <a:pt x="157" y="3162"/>
                  </a:cubicBezTo>
                  <a:cubicBezTo>
                    <a:pt x="40" y="3357"/>
                    <a:pt x="1" y="3552"/>
                    <a:pt x="1" y="3786"/>
                  </a:cubicBezTo>
                  <a:cubicBezTo>
                    <a:pt x="352" y="3786"/>
                    <a:pt x="586" y="4099"/>
                    <a:pt x="859" y="4294"/>
                  </a:cubicBezTo>
                  <a:cubicBezTo>
                    <a:pt x="2694" y="5387"/>
                    <a:pt x="4528" y="6518"/>
                    <a:pt x="6323" y="7650"/>
                  </a:cubicBezTo>
                  <a:cubicBezTo>
                    <a:pt x="6401" y="7728"/>
                    <a:pt x="6479" y="7806"/>
                    <a:pt x="6557" y="7884"/>
                  </a:cubicBezTo>
                  <a:cubicBezTo>
                    <a:pt x="6596" y="7845"/>
                    <a:pt x="6674" y="7806"/>
                    <a:pt x="6674" y="7728"/>
                  </a:cubicBezTo>
                  <a:cubicBezTo>
                    <a:pt x="6908" y="7065"/>
                    <a:pt x="7299" y="6479"/>
                    <a:pt x="7767" y="5972"/>
                  </a:cubicBezTo>
                  <a:cubicBezTo>
                    <a:pt x="7845" y="5894"/>
                    <a:pt x="7884" y="5777"/>
                    <a:pt x="7884" y="5660"/>
                  </a:cubicBezTo>
                  <a:cubicBezTo>
                    <a:pt x="7377" y="5035"/>
                    <a:pt x="6869" y="4450"/>
                    <a:pt x="6362" y="3786"/>
                  </a:cubicBezTo>
                  <a:cubicBezTo>
                    <a:pt x="5621" y="2772"/>
                    <a:pt x="4957" y="1718"/>
                    <a:pt x="4255" y="703"/>
                  </a:cubicBezTo>
                  <a:cubicBezTo>
                    <a:pt x="4021" y="469"/>
                    <a:pt x="3825" y="196"/>
                    <a:pt x="3591" y="1"/>
                  </a:cubicBezTo>
                  <a:close/>
                </a:path>
              </a:pathLst>
            </a:custGeom>
            <a:solidFill>
              <a:srgbClr val="28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64"/>
            <p:cNvSpPr/>
            <p:nvPr/>
          </p:nvSpPr>
          <p:spPr>
            <a:xfrm>
              <a:off x="1715345" y="3049920"/>
              <a:ext cx="206329" cy="205221"/>
            </a:xfrm>
            <a:custGeom>
              <a:avLst/>
              <a:gdLst/>
              <a:ahLst/>
              <a:cxnLst/>
              <a:rect l="l" t="t" r="r" b="b"/>
              <a:pathLst>
                <a:path w="7260" h="7221" extrusionOk="0">
                  <a:moveTo>
                    <a:pt x="976" y="1"/>
                  </a:moveTo>
                  <a:cubicBezTo>
                    <a:pt x="508" y="430"/>
                    <a:pt x="196" y="976"/>
                    <a:pt x="1" y="1562"/>
                  </a:cubicBezTo>
                  <a:cubicBezTo>
                    <a:pt x="391" y="1913"/>
                    <a:pt x="781" y="2342"/>
                    <a:pt x="1054" y="2811"/>
                  </a:cubicBezTo>
                  <a:cubicBezTo>
                    <a:pt x="2186" y="4255"/>
                    <a:pt x="3240" y="5777"/>
                    <a:pt x="4333" y="7221"/>
                  </a:cubicBezTo>
                  <a:cubicBezTo>
                    <a:pt x="4450" y="7182"/>
                    <a:pt x="4606" y="7142"/>
                    <a:pt x="4723" y="7064"/>
                  </a:cubicBezTo>
                  <a:cubicBezTo>
                    <a:pt x="5308" y="6557"/>
                    <a:pt x="5816" y="6011"/>
                    <a:pt x="6323" y="5425"/>
                  </a:cubicBezTo>
                  <a:cubicBezTo>
                    <a:pt x="6791" y="4996"/>
                    <a:pt x="7103" y="4450"/>
                    <a:pt x="7260" y="3864"/>
                  </a:cubicBezTo>
                  <a:cubicBezTo>
                    <a:pt x="7064" y="3708"/>
                    <a:pt x="6869" y="3552"/>
                    <a:pt x="6635" y="3435"/>
                  </a:cubicBezTo>
                  <a:cubicBezTo>
                    <a:pt x="4996" y="2537"/>
                    <a:pt x="3513" y="1445"/>
                    <a:pt x="1952" y="469"/>
                  </a:cubicBezTo>
                  <a:cubicBezTo>
                    <a:pt x="1640" y="235"/>
                    <a:pt x="1328" y="79"/>
                    <a:pt x="976" y="1"/>
                  </a:cubicBezTo>
                  <a:close/>
                </a:path>
              </a:pathLst>
            </a:custGeom>
            <a:solidFill>
              <a:srgbClr val="28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64"/>
            <p:cNvSpPr/>
            <p:nvPr/>
          </p:nvSpPr>
          <p:spPr>
            <a:xfrm>
              <a:off x="1499064" y="2198839"/>
              <a:ext cx="117602" cy="215623"/>
            </a:xfrm>
            <a:custGeom>
              <a:avLst/>
              <a:gdLst/>
              <a:ahLst/>
              <a:cxnLst/>
              <a:rect l="l" t="t" r="r" b="b"/>
              <a:pathLst>
                <a:path w="4138" h="7587" extrusionOk="0">
                  <a:moveTo>
                    <a:pt x="536" y="0"/>
                  </a:moveTo>
                  <a:cubicBezTo>
                    <a:pt x="436" y="0"/>
                    <a:pt x="335" y="5"/>
                    <a:pt x="235" y="14"/>
                  </a:cubicBezTo>
                  <a:cubicBezTo>
                    <a:pt x="157" y="14"/>
                    <a:pt x="79" y="170"/>
                    <a:pt x="1" y="209"/>
                  </a:cubicBezTo>
                  <a:cubicBezTo>
                    <a:pt x="1" y="833"/>
                    <a:pt x="1" y="1419"/>
                    <a:pt x="40" y="1965"/>
                  </a:cubicBezTo>
                  <a:cubicBezTo>
                    <a:pt x="40" y="3799"/>
                    <a:pt x="40" y="5594"/>
                    <a:pt x="40" y="7390"/>
                  </a:cubicBezTo>
                  <a:cubicBezTo>
                    <a:pt x="118" y="7468"/>
                    <a:pt x="235" y="7585"/>
                    <a:pt x="313" y="7585"/>
                  </a:cubicBezTo>
                  <a:cubicBezTo>
                    <a:pt x="345" y="7586"/>
                    <a:pt x="377" y="7586"/>
                    <a:pt x="409" y="7586"/>
                  </a:cubicBezTo>
                  <a:cubicBezTo>
                    <a:pt x="1778" y="7586"/>
                    <a:pt x="3058" y="6775"/>
                    <a:pt x="3630" y="5516"/>
                  </a:cubicBezTo>
                  <a:cubicBezTo>
                    <a:pt x="3825" y="5126"/>
                    <a:pt x="3981" y="4736"/>
                    <a:pt x="4059" y="4307"/>
                  </a:cubicBezTo>
                  <a:cubicBezTo>
                    <a:pt x="4137" y="3409"/>
                    <a:pt x="3942" y="2511"/>
                    <a:pt x="3513" y="1770"/>
                  </a:cubicBezTo>
                  <a:cubicBezTo>
                    <a:pt x="2936" y="652"/>
                    <a:pt x="1759" y="0"/>
                    <a:pt x="536" y="0"/>
                  </a:cubicBezTo>
                  <a:close/>
                </a:path>
              </a:pathLst>
            </a:custGeom>
            <a:solidFill>
              <a:srgbClr val="28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64"/>
            <p:cNvSpPr/>
            <p:nvPr/>
          </p:nvSpPr>
          <p:spPr>
            <a:xfrm>
              <a:off x="1403685" y="2204694"/>
              <a:ext cx="96514" cy="205278"/>
            </a:xfrm>
            <a:custGeom>
              <a:avLst/>
              <a:gdLst/>
              <a:ahLst/>
              <a:cxnLst/>
              <a:rect l="l" t="t" r="r" b="b"/>
              <a:pathLst>
                <a:path w="3396" h="7223" extrusionOk="0">
                  <a:moveTo>
                    <a:pt x="3244" y="0"/>
                  </a:moveTo>
                  <a:cubicBezTo>
                    <a:pt x="2388" y="0"/>
                    <a:pt x="1579" y="424"/>
                    <a:pt x="1093" y="1135"/>
                  </a:cubicBezTo>
                  <a:cubicBezTo>
                    <a:pt x="273" y="2422"/>
                    <a:pt x="0" y="3437"/>
                    <a:pt x="508" y="4959"/>
                  </a:cubicBezTo>
                  <a:cubicBezTo>
                    <a:pt x="937" y="6169"/>
                    <a:pt x="1874" y="7223"/>
                    <a:pt x="3396" y="7223"/>
                  </a:cubicBezTo>
                  <a:cubicBezTo>
                    <a:pt x="3396" y="5388"/>
                    <a:pt x="3396" y="3593"/>
                    <a:pt x="3396" y="1798"/>
                  </a:cubicBezTo>
                  <a:cubicBezTo>
                    <a:pt x="3357" y="1213"/>
                    <a:pt x="3357" y="627"/>
                    <a:pt x="3357" y="3"/>
                  </a:cubicBezTo>
                  <a:cubicBezTo>
                    <a:pt x="3319" y="1"/>
                    <a:pt x="3281" y="0"/>
                    <a:pt x="3244" y="0"/>
                  </a:cubicBez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746402" y="1635717"/>
            <a:ext cx="5598369" cy="142346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8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Warm up </a:t>
            </a:r>
          </a:p>
        </p:txBody>
      </p:sp>
      <p:grpSp>
        <p:nvGrpSpPr>
          <p:cNvPr id="61" name="Google Shape;2819;p50"/>
          <p:cNvGrpSpPr/>
          <p:nvPr/>
        </p:nvGrpSpPr>
        <p:grpSpPr>
          <a:xfrm>
            <a:off x="3826568" y="3116004"/>
            <a:ext cx="1491580" cy="1681206"/>
            <a:chOff x="788825" y="53000"/>
            <a:chExt cx="1108100" cy="1296650"/>
          </a:xfrm>
        </p:grpSpPr>
        <p:sp>
          <p:nvSpPr>
            <p:cNvPr id="62" name="Google Shape;2820;p50"/>
            <p:cNvSpPr/>
            <p:nvPr/>
          </p:nvSpPr>
          <p:spPr>
            <a:xfrm>
              <a:off x="788825" y="53000"/>
              <a:ext cx="1108100" cy="1296650"/>
            </a:xfrm>
            <a:custGeom>
              <a:avLst/>
              <a:gdLst/>
              <a:ahLst/>
              <a:cxnLst/>
              <a:rect l="l" t="t" r="r" b="b"/>
              <a:pathLst>
                <a:path w="44324" h="51866" extrusionOk="0">
                  <a:moveTo>
                    <a:pt x="14791" y="0"/>
                  </a:moveTo>
                  <a:cubicBezTo>
                    <a:pt x="14326" y="0"/>
                    <a:pt x="13861" y="74"/>
                    <a:pt x="13420" y="196"/>
                  </a:cubicBezTo>
                  <a:cubicBezTo>
                    <a:pt x="8547" y="1616"/>
                    <a:pt x="7273" y="9624"/>
                    <a:pt x="6931" y="13860"/>
                  </a:cubicBezTo>
                  <a:cubicBezTo>
                    <a:pt x="6833" y="13958"/>
                    <a:pt x="6735" y="14056"/>
                    <a:pt x="6612" y="14179"/>
                  </a:cubicBezTo>
                  <a:cubicBezTo>
                    <a:pt x="3502" y="17558"/>
                    <a:pt x="3821" y="22088"/>
                    <a:pt x="4212" y="27353"/>
                  </a:cubicBezTo>
                  <a:cubicBezTo>
                    <a:pt x="4237" y="27574"/>
                    <a:pt x="4261" y="27770"/>
                    <a:pt x="4261" y="27965"/>
                  </a:cubicBezTo>
                  <a:cubicBezTo>
                    <a:pt x="4090" y="27916"/>
                    <a:pt x="3894" y="27892"/>
                    <a:pt x="3698" y="27867"/>
                  </a:cubicBezTo>
                  <a:lnTo>
                    <a:pt x="3478" y="27867"/>
                  </a:lnTo>
                  <a:cubicBezTo>
                    <a:pt x="2449" y="27867"/>
                    <a:pt x="1151" y="28455"/>
                    <a:pt x="637" y="30096"/>
                  </a:cubicBezTo>
                  <a:cubicBezTo>
                    <a:pt x="196" y="31492"/>
                    <a:pt x="245" y="34577"/>
                    <a:pt x="2278" y="35753"/>
                  </a:cubicBezTo>
                  <a:cubicBezTo>
                    <a:pt x="2694" y="35997"/>
                    <a:pt x="3282" y="36218"/>
                    <a:pt x="4629" y="36389"/>
                  </a:cubicBezTo>
                  <a:cubicBezTo>
                    <a:pt x="4629" y="36414"/>
                    <a:pt x="4629" y="36414"/>
                    <a:pt x="4629" y="36438"/>
                  </a:cubicBezTo>
                  <a:cubicBezTo>
                    <a:pt x="4482" y="36487"/>
                    <a:pt x="4310" y="36512"/>
                    <a:pt x="4163" y="36512"/>
                  </a:cubicBezTo>
                  <a:cubicBezTo>
                    <a:pt x="3992" y="36512"/>
                    <a:pt x="3821" y="36487"/>
                    <a:pt x="3674" y="36438"/>
                  </a:cubicBezTo>
                  <a:cubicBezTo>
                    <a:pt x="3355" y="36316"/>
                    <a:pt x="3037" y="36242"/>
                    <a:pt x="2719" y="36242"/>
                  </a:cubicBezTo>
                  <a:cubicBezTo>
                    <a:pt x="1617" y="36242"/>
                    <a:pt x="637" y="36953"/>
                    <a:pt x="245" y="37981"/>
                  </a:cubicBezTo>
                  <a:cubicBezTo>
                    <a:pt x="0" y="38642"/>
                    <a:pt x="0" y="39352"/>
                    <a:pt x="294" y="40014"/>
                  </a:cubicBezTo>
                  <a:cubicBezTo>
                    <a:pt x="588" y="40650"/>
                    <a:pt x="1127" y="41140"/>
                    <a:pt x="1788" y="41385"/>
                  </a:cubicBezTo>
                  <a:cubicBezTo>
                    <a:pt x="2547" y="41679"/>
                    <a:pt x="3355" y="41826"/>
                    <a:pt x="4163" y="41826"/>
                  </a:cubicBezTo>
                  <a:cubicBezTo>
                    <a:pt x="4727" y="41826"/>
                    <a:pt x="5241" y="41752"/>
                    <a:pt x="5706" y="41654"/>
                  </a:cubicBezTo>
                  <a:cubicBezTo>
                    <a:pt x="6196" y="42854"/>
                    <a:pt x="6833" y="43834"/>
                    <a:pt x="7665" y="44642"/>
                  </a:cubicBezTo>
                  <a:cubicBezTo>
                    <a:pt x="9673" y="46650"/>
                    <a:pt x="12416" y="47188"/>
                    <a:pt x="15379" y="47311"/>
                  </a:cubicBezTo>
                  <a:cubicBezTo>
                    <a:pt x="15379" y="47335"/>
                    <a:pt x="15403" y="47335"/>
                    <a:pt x="15403" y="47360"/>
                  </a:cubicBezTo>
                  <a:cubicBezTo>
                    <a:pt x="16138" y="49294"/>
                    <a:pt x="18220" y="49686"/>
                    <a:pt x="19811" y="49686"/>
                  </a:cubicBezTo>
                  <a:cubicBezTo>
                    <a:pt x="21183" y="49686"/>
                    <a:pt x="22309" y="48658"/>
                    <a:pt x="22456" y="47311"/>
                  </a:cubicBezTo>
                  <a:lnTo>
                    <a:pt x="23166" y="47311"/>
                  </a:lnTo>
                  <a:cubicBezTo>
                    <a:pt x="23142" y="47727"/>
                    <a:pt x="23093" y="48168"/>
                    <a:pt x="22995" y="48633"/>
                  </a:cubicBezTo>
                  <a:cubicBezTo>
                    <a:pt x="22848" y="49319"/>
                    <a:pt x="22946" y="50029"/>
                    <a:pt x="23338" y="50617"/>
                  </a:cubicBezTo>
                  <a:cubicBezTo>
                    <a:pt x="23705" y="51229"/>
                    <a:pt x="24293" y="51645"/>
                    <a:pt x="24978" y="51792"/>
                  </a:cubicBezTo>
                  <a:cubicBezTo>
                    <a:pt x="25174" y="51841"/>
                    <a:pt x="25370" y="51866"/>
                    <a:pt x="25590" y="51866"/>
                  </a:cubicBezTo>
                  <a:cubicBezTo>
                    <a:pt x="26839" y="51866"/>
                    <a:pt x="27892" y="51033"/>
                    <a:pt x="28162" y="49809"/>
                  </a:cubicBezTo>
                  <a:cubicBezTo>
                    <a:pt x="28358" y="48927"/>
                    <a:pt x="28456" y="48095"/>
                    <a:pt x="28480" y="47360"/>
                  </a:cubicBezTo>
                  <a:cubicBezTo>
                    <a:pt x="31614" y="47311"/>
                    <a:pt x="34529" y="46968"/>
                    <a:pt x="36634" y="44887"/>
                  </a:cubicBezTo>
                  <a:cubicBezTo>
                    <a:pt x="37492" y="44030"/>
                    <a:pt x="38153" y="42977"/>
                    <a:pt x="38618" y="41654"/>
                  </a:cubicBezTo>
                  <a:cubicBezTo>
                    <a:pt x="39108" y="41752"/>
                    <a:pt x="39622" y="41826"/>
                    <a:pt x="40161" y="41826"/>
                  </a:cubicBezTo>
                  <a:cubicBezTo>
                    <a:pt x="40969" y="41826"/>
                    <a:pt x="41777" y="41679"/>
                    <a:pt x="42536" y="41385"/>
                  </a:cubicBezTo>
                  <a:cubicBezTo>
                    <a:pt x="43197" y="41140"/>
                    <a:pt x="43736" y="40650"/>
                    <a:pt x="44030" y="40014"/>
                  </a:cubicBezTo>
                  <a:cubicBezTo>
                    <a:pt x="44324" y="39352"/>
                    <a:pt x="44324" y="38642"/>
                    <a:pt x="44079" y="37981"/>
                  </a:cubicBezTo>
                  <a:cubicBezTo>
                    <a:pt x="43687" y="36953"/>
                    <a:pt x="42707" y="36242"/>
                    <a:pt x="41606" y="36242"/>
                  </a:cubicBezTo>
                  <a:cubicBezTo>
                    <a:pt x="41287" y="36242"/>
                    <a:pt x="40969" y="36316"/>
                    <a:pt x="40675" y="36414"/>
                  </a:cubicBezTo>
                  <a:cubicBezTo>
                    <a:pt x="40504" y="36487"/>
                    <a:pt x="40332" y="36512"/>
                    <a:pt x="40161" y="36512"/>
                  </a:cubicBezTo>
                  <a:cubicBezTo>
                    <a:pt x="39940" y="36512"/>
                    <a:pt x="39720" y="36463"/>
                    <a:pt x="39524" y="36389"/>
                  </a:cubicBezTo>
                  <a:cubicBezTo>
                    <a:pt x="39524" y="36389"/>
                    <a:pt x="39524" y="36365"/>
                    <a:pt x="39524" y="36365"/>
                  </a:cubicBezTo>
                  <a:cubicBezTo>
                    <a:pt x="40748" y="36193"/>
                    <a:pt x="41287" y="35973"/>
                    <a:pt x="41703" y="35753"/>
                  </a:cubicBezTo>
                  <a:cubicBezTo>
                    <a:pt x="43736" y="34577"/>
                    <a:pt x="43760" y="31492"/>
                    <a:pt x="43320" y="30096"/>
                  </a:cubicBezTo>
                  <a:cubicBezTo>
                    <a:pt x="42830" y="28455"/>
                    <a:pt x="41532" y="27867"/>
                    <a:pt x="40504" y="27867"/>
                  </a:cubicBezTo>
                  <a:lnTo>
                    <a:pt x="40259" y="27867"/>
                  </a:lnTo>
                  <a:cubicBezTo>
                    <a:pt x="40087" y="27892"/>
                    <a:pt x="39916" y="27916"/>
                    <a:pt x="39769" y="27941"/>
                  </a:cubicBezTo>
                  <a:cubicBezTo>
                    <a:pt x="40014" y="22505"/>
                    <a:pt x="40136" y="17754"/>
                    <a:pt x="37026" y="14326"/>
                  </a:cubicBezTo>
                  <a:cubicBezTo>
                    <a:pt x="36928" y="13199"/>
                    <a:pt x="36708" y="10897"/>
                    <a:pt x="36169" y="8547"/>
                  </a:cubicBezTo>
                  <a:cubicBezTo>
                    <a:pt x="35092" y="3796"/>
                    <a:pt x="33182" y="980"/>
                    <a:pt x="30512" y="196"/>
                  </a:cubicBezTo>
                  <a:cubicBezTo>
                    <a:pt x="30047" y="74"/>
                    <a:pt x="29582" y="0"/>
                    <a:pt x="29141" y="0"/>
                  </a:cubicBezTo>
                  <a:cubicBezTo>
                    <a:pt x="28211" y="0"/>
                    <a:pt x="27329" y="270"/>
                    <a:pt x="26521" y="784"/>
                  </a:cubicBezTo>
                  <a:cubicBezTo>
                    <a:pt x="24219" y="2253"/>
                    <a:pt x="22799" y="5681"/>
                    <a:pt x="21966" y="8693"/>
                  </a:cubicBezTo>
                  <a:cubicBezTo>
                    <a:pt x="21134" y="5681"/>
                    <a:pt x="19713" y="2253"/>
                    <a:pt x="17411" y="784"/>
                  </a:cubicBezTo>
                  <a:cubicBezTo>
                    <a:pt x="16579" y="270"/>
                    <a:pt x="15697" y="0"/>
                    <a:pt x="14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2821;p50"/>
            <p:cNvSpPr/>
            <p:nvPr/>
          </p:nvSpPr>
          <p:spPr>
            <a:xfrm>
              <a:off x="1025125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339" y="1"/>
                  </a:moveTo>
                  <a:cubicBezTo>
                    <a:pt x="5133" y="1"/>
                    <a:pt x="4921" y="31"/>
                    <a:pt x="4703" y="95"/>
                  </a:cubicBezTo>
                  <a:cubicBezTo>
                    <a:pt x="466" y="1343"/>
                    <a:pt x="1" y="12583"/>
                    <a:pt x="1" y="12583"/>
                  </a:cubicBezTo>
                  <a:lnTo>
                    <a:pt x="10727" y="10061"/>
                  </a:lnTo>
                  <a:cubicBezTo>
                    <a:pt x="10727" y="10061"/>
                    <a:pt x="9098" y="1"/>
                    <a:pt x="5339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2822;p50"/>
            <p:cNvSpPr/>
            <p:nvPr/>
          </p:nvSpPr>
          <p:spPr>
            <a:xfrm>
              <a:off x="1013500" y="97450"/>
              <a:ext cx="292650" cy="340650"/>
            </a:xfrm>
            <a:custGeom>
              <a:avLst/>
              <a:gdLst/>
              <a:ahLst/>
              <a:cxnLst/>
              <a:rect l="l" t="t" r="r" b="b"/>
              <a:pathLst>
                <a:path w="11706" h="13626" extrusionOk="0">
                  <a:moveTo>
                    <a:pt x="5804" y="916"/>
                  </a:moveTo>
                  <a:cubicBezTo>
                    <a:pt x="6123" y="916"/>
                    <a:pt x="6465" y="1038"/>
                    <a:pt x="6784" y="1234"/>
                  </a:cubicBezTo>
                  <a:cubicBezTo>
                    <a:pt x="9086" y="2704"/>
                    <a:pt x="10359" y="8532"/>
                    <a:pt x="10677" y="10148"/>
                  </a:cubicBezTo>
                  <a:lnTo>
                    <a:pt x="956" y="12450"/>
                  </a:lnTo>
                  <a:cubicBezTo>
                    <a:pt x="1200" y="9070"/>
                    <a:pt x="2278" y="1871"/>
                    <a:pt x="5290" y="1014"/>
                  </a:cubicBezTo>
                  <a:cubicBezTo>
                    <a:pt x="5461" y="940"/>
                    <a:pt x="5633" y="916"/>
                    <a:pt x="5804" y="916"/>
                  </a:cubicBezTo>
                  <a:close/>
                  <a:moveTo>
                    <a:pt x="5777" y="1"/>
                  </a:moveTo>
                  <a:cubicBezTo>
                    <a:pt x="5528" y="1"/>
                    <a:pt x="5275" y="36"/>
                    <a:pt x="5021" y="108"/>
                  </a:cubicBezTo>
                  <a:cubicBezTo>
                    <a:pt x="539" y="1430"/>
                    <a:pt x="25" y="12548"/>
                    <a:pt x="25" y="13013"/>
                  </a:cubicBezTo>
                  <a:lnTo>
                    <a:pt x="1" y="13625"/>
                  </a:lnTo>
                  <a:lnTo>
                    <a:pt x="11706" y="10858"/>
                  </a:lnTo>
                  <a:lnTo>
                    <a:pt x="11657" y="10442"/>
                  </a:lnTo>
                  <a:cubicBezTo>
                    <a:pt x="11583" y="10099"/>
                    <a:pt x="10310" y="2361"/>
                    <a:pt x="7273" y="451"/>
                  </a:cubicBezTo>
                  <a:cubicBezTo>
                    <a:pt x="6794" y="153"/>
                    <a:pt x="6293" y="1"/>
                    <a:pt x="577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2823;p50"/>
            <p:cNvSpPr/>
            <p:nvPr/>
          </p:nvSpPr>
          <p:spPr>
            <a:xfrm>
              <a:off x="1151850" y="199925"/>
              <a:ext cx="7375" cy="162250"/>
            </a:xfrm>
            <a:custGeom>
              <a:avLst/>
              <a:gdLst/>
              <a:ahLst/>
              <a:cxnLst/>
              <a:rect l="l" t="t" r="r" b="b"/>
              <a:pathLst>
                <a:path w="295" h="6490" extrusionOk="0">
                  <a:moveTo>
                    <a:pt x="1" y="0"/>
                  </a:moveTo>
                  <a:lnTo>
                    <a:pt x="295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2824;p50"/>
            <p:cNvSpPr/>
            <p:nvPr/>
          </p:nvSpPr>
          <p:spPr>
            <a:xfrm>
              <a:off x="1140225" y="188300"/>
              <a:ext cx="30625" cy="185500"/>
            </a:xfrm>
            <a:custGeom>
              <a:avLst/>
              <a:gdLst/>
              <a:ahLst/>
              <a:cxnLst/>
              <a:rect l="l" t="t" r="r" b="b"/>
              <a:pathLst>
                <a:path w="1225" h="7420" extrusionOk="0">
                  <a:moveTo>
                    <a:pt x="441" y="0"/>
                  </a:moveTo>
                  <a:cubicBezTo>
                    <a:pt x="196" y="0"/>
                    <a:pt x="1" y="220"/>
                    <a:pt x="1" y="490"/>
                  </a:cubicBezTo>
                  <a:lnTo>
                    <a:pt x="294" y="6979"/>
                  </a:lnTo>
                  <a:cubicBezTo>
                    <a:pt x="319" y="7224"/>
                    <a:pt x="515" y="7420"/>
                    <a:pt x="760" y="7420"/>
                  </a:cubicBezTo>
                  <a:lnTo>
                    <a:pt x="784" y="7420"/>
                  </a:lnTo>
                  <a:cubicBezTo>
                    <a:pt x="1029" y="7420"/>
                    <a:pt x="1225" y="7200"/>
                    <a:pt x="1225" y="6930"/>
                  </a:cubicBezTo>
                  <a:lnTo>
                    <a:pt x="931" y="441"/>
                  </a:lnTo>
                  <a:cubicBezTo>
                    <a:pt x="907" y="171"/>
                    <a:pt x="711" y="0"/>
                    <a:pt x="4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2825;p50"/>
            <p:cNvSpPr/>
            <p:nvPr/>
          </p:nvSpPr>
          <p:spPr>
            <a:xfrm>
              <a:off x="1382050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413" y="1"/>
                  </a:moveTo>
                  <a:cubicBezTo>
                    <a:pt x="1651" y="1"/>
                    <a:pt x="0" y="10061"/>
                    <a:pt x="0" y="10061"/>
                  </a:cubicBezTo>
                  <a:lnTo>
                    <a:pt x="10726" y="12583"/>
                  </a:lnTo>
                  <a:cubicBezTo>
                    <a:pt x="10726" y="12583"/>
                    <a:pt x="10261" y="1343"/>
                    <a:pt x="6049" y="95"/>
                  </a:cubicBezTo>
                  <a:cubicBezTo>
                    <a:pt x="5830" y="31"/>
                    <a:pt x="5618" y="1"/>
                    <a:pt x="5413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2826;p50"/>
            <p:cNvSpPr/>
            <p:nvPr/>
          </p:nvSpPr>
          <p:spPr>
            <a:xfrm>
              <a:off x="1369200" y="97450"/>
              <a:ext cx="293250" cy="340650"/>
            </a:xfrm>
            <a:custGeom>
              <a:avLst/>
              <a:gdLst/>
              <a:ahLst/>
              <a:cxnLst/>
              <a:rect l="l" t="t" r="r" b="b"/>
              <a:pathLst>
                <a:path w="11730" h="13626" extrusionOk="0">
                  <a:moveTo>
                    <a:pt x="5908" y="924"/>
                  </a:moveTo>
                  <a:cubicBezTo>
                    <a:pt x="6083" y="924"/>
                    <a:pt x="6260" y="954"/>
                    <a:pt x="6440" y="1014"/>
                  </a:cubicBezTo>
                  <a:cubicBezTo>
                    <a:pt x="9428" y="1871"/>
                    <a:pt x="10530" y="9070"/>
                    <a:pt x="10750" y="12450"/>
                  </a:cubicBezTo>
                  <a:lnTo>
                    <a:pt x="1053" y="10148"/>
                  </a:lnTo>
                  <a:cubicBezTo>
                    <a:pt x="1371" y="8532"/>
                    <a:pt x="2620" y="2704"/>
                    <a:pt x="4947" y="1234"/>
                  </a:cubicBezTo>
                  <a:cubicBezTo>
                    <a:pt x="5265" y="1027"/>
                    <a:pt x="5583" y="924"/>
                    <a:pt x="5908" y="924"/>
                  </a:cubicBezTo>
                  <a:close/>
                  <a:moveTo>
                    <a:pt x="5946" y="1"/>
                  </a:moveTo>
                  <a:cubicBezTo>
                    <a:pt x="5438" y="1"/>
                    <a:pt x="4936" y="153"/>
                    <a:pt x="4457" y="451"/>
                  </a:cubicBezTo>
                  <a:cubicBezTo>
                    <a:pt x="1420" y="2361"/>
                    <a:pt x="123" y="10099"/>
                    <a:pt x="74" y="10442"/>
                  </a:cubicBezTo>
                  <a:lnTo>
                    <a:pt x="0" y="10858"/>
                  </a:lnTo>
                  <a:lnTo>
                    <a:pt x="11730" y="13625"/>
                  </a:lnTo>
                  <a:lnTo>
                    <a:pt x="11705" y="13013"/>
                  </a:lnTo>
                  <a:cubicBezTo>
                    <a:pt x="11681" y="12548"/>
                    <a:pt x="11167" y="1430"/>
                    <a:pt x="6685" y="108"/>
                  </a:cubicBezTo>
                  <a:cubicBezTo>
                    <a:pt x="6438" y="36"/>
                    <a:pt x="6192" y="1"/>
                    <a:pt x="594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2827;p50"/>
            <p:cNvSpPr/>
            <p:nvPr/>
          </p:nvSpPr>
          <p:spPr>
            <a:xfrm>
              <a:off x="1516125" y="199925"/>
              <a:ext cx="7975" cy="162250"/>
            </a:xfrm>
            <a:custGeom>
              <a:avLst/>
              <a:gdLst/>
              <a:ahLst/>
              <a:cxnLst/>
              <a:rect l="l" t="t" r="r" b="b"/>
              <a:pathLst>
                <a:path w="319" h="6490" extrusionOk="0">
                  <a:moveTo>
                    <a:pt x="319" y="0"/>
                  </a:moveTo>
                  <a:lnTo>
                    <a:pt x="0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2828;p50"/>
            <p:cNvSpPr/>
            <p:nvPr/>
          </p:nvSpPr>
          <p:spPr>
            <a:xfrm>
              <a:off x="1504475" y="188250"/>
              <a:ext cx="31250" cy="185550"/>
            </a:xfrm>
            <a:custGeom>
              <a:avLst/>
              <a:gdLst/>
              <a:ahLst/>
              <a:cxnLst/>
              <a:rect l="l" t="t" r="r" b="b"/>
              <a:pathLst>
                <a:path w="1250" h="7422" extrusionOk="0">
                  <a:moveTo>
                    <a:pt x="764" y="0"/>
                  </a:moveTo>
                  <a:cubicBezTo>
                    <a:pt x="518" y="0"/>
                    <a:pt x="342" y="189"/>
                    <a:pt x="319" y="443"/>
                  </a:cubicBezTo>
                  <a:lnTo>
                    <a:pt x="25" y="6932"/>
                  </a:lnTo>
                  <a:cubicBezTo>
                    <a:pt x="1" y="7202"/>
                    <a:pt x="197" y="7422"/>
                    <a:pt x="442" y="7422"/>
                  </a:cubicBezTo>
                  <a:lnTo>
                    <a:pt x="466" y="7422"/>
                  </a:lnTo>
                  <a:cubicBezTo>
                    <a:pt x="711" y="7422"/>
                    <a:pt x="931" y="7226"/>
                    <a:pt x="931" y="6981"/>
                  </a:cubicBezTo>
                  <a:lnTo>
                    <a:pt x="1250" y="492"/>
                  </a:lnTo>
                  <a:cubicBezTo>
                    <a:pt x="1250" y="222"/>
                    <a:pt x="1054" y="2"/>
                    <a:pt x="809" y="2"/>
                  </a:cubicBezTo>
                  <a:cubicBezTo>
                    <a:pt x="794" y="1"/>
                    <a:pt x="779" y="0"/>
                    <a:pt x="76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2829;p50"/>
            <p:cNvSpPr/>
            <p:nvPr/>
          </p:nvSpPr>
          <p:spPr>
            <a:xfrm>
              <a:off x="845150" y="359700"/>
              <a:ext cx="955675" cy="801775"/>
            </a:xfrm>
            <a:custGeom>
              <a:avLst/>
              <a:gdLst/>
              <a:ahLst/>
              <a:cxnLst/>
              <a:rect l="l" t="t" r="r" b="b"/>
              <a:pathLst>
                <a:path w="38227" h="32071" extrusionOk="0">
                  <a:moveTo>
                    <a:pt x="19762" y="1"/>
                  </a:moveTo>
                  <a:cubicBezTo>
                    <a:pt x="0" y="1"/>
                    <a:pt x="4922" y="8302"/>
                    <a:pt x="4922" y="20815"/>
                  </a:cubicBezTo>
                  <a:cubicBezTo>
                    <a:pt x="4922" y="31169"/>
                    <a:pt x="8279" y="32071"/>
                    <a:pt x="15392" y="32071"/>
                  </a:cubicBezTo>
                  <a:cubicBezTo>
                    <a:pt x="16893" y="32071"/>
                    <a:pt x="18560" y="32031"/>
                    <a:pt x="20399" y="32031"/>
                  </a:cubicBezTo>
                  <a:cubicBezTo>
                    <a:pt x="22233" y="32031"/>
                    <a:pt x="23862" y="32071"/>
                    <a:pt x="25302" y="32071"/>
                  </a:cubicBezTo>
                  <a:cubicBezTo>
                    <a:pt x="32128" y="32071"/>
                    <a:pt x="34700" y="31169"/>
                    <a:pt x="34700" y="20815"/>
                  </a:cubicBezTo>
                  <a:cubicBezTo>
                    <a:pt x="34700" y="8302"/>
                    <a:pt x="38226" y="1"/>
                    <a:pt x="19762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2830;p50"/>
            <p:cNvSpPr/>
            <p:nvPr/>
          </p:nvSpPr>
          <p:spPr>
            <a:xfrm>
              <a:off x="931475" y="346850"/>
              <a:ext cx="808125" cy="827475"/>
            </a:xfrm>
            <a:custGeom>
              <a:avLst/>
              <a:gdLst/>
              <a:ahLst/>
              <a:cxnLst/>
              <a:rect l="l" t="t" r="r" b="b"/>
              <a:pathLst>
                <a:path w="32325" h="33099" extrusionOk="0">
                  <a:moveTo>
                    <a:pt x="16309" y="1004"/>
                  </a:moveTo>
                  <a:cubicBezTo>
                    <a:pt x="22774" y="1004"/>
                    <a:pt x="26766" y="2033"/>
                    <a:pt x="28847" y="4212"/>
                  </a:cubicBezTo>
                  <a:cubicBezTo>
                    <a:pt x="31296" y="6759"/>
                    <a:pt x="31100" y="10898"/>
                    <a:pt x="30880" y="16113"/>
                  </a:cubicBezTo>
                  <a:cubicBezTo>
                    <a:pt x="30806" y="17779"/>
                    <a:pt x="30733" y="19493"/>
                    <a:pt x="30733" y="21329"/>
                  </a:cubicBezTo>
                  <a:cubicBezTo>
                    <a:pt x="30733" y="26374"/>
                    <a:pt x="30145" y="29117"/>
                    <a:pt x="28700" y="30512"/>
                  </a:cubicBezTo>
                  <a:cubicBezTo>
                    <a:pt x="27339" y="31874"/>
                    <a:pt x="25101" y="32072"/>
                    <a:pt x="21846" y="32072"/>
                  </a:cubicBezTo>
                  <a:cubicBezTo>
                    <a:pt x="21178" y="32072"/>
                    <a:pt x="20468" y="32063"/>
                    <a:pt x="19713" y="32055"/>
                  </a:cubicBezTo>
                  <a:cubicBezTo>
                    <a:pt x="18831" y="32031"/>
                    <a:pt x="17925" y="32031"/>
                    <a:pt x="16946" y="32031"/>
                  </a:cubicBezTo>
                  <a:cubicBezTo>
                    <a:pt x="15966" y="32031"/>
                    <a:pt x="15036" y="32031"/>
                    <a:pt x="14154" y="32055"/>
                  </a:cubicBezTo>
                  <a:cubicBezTo>
                    <a:pt x="13410" y="32063"/>
                    <a:pt x="12698" y="32071"/>
                    <a:pt x="12019" y="32071"/>
                  </a:cubicBezTo>
                  <a:cubicBezTo>
                    <a:pt x="8432" y="32071"/>
                    <a:pt x="5769" y="31853"/>
                    <a:pt x="4163" y="30268"/>
                  </a:cubicBezTo>
                  <a:cubicBezTo>
                    <a:pt x="2645" y="28774"/>
                    <a:pt x="1984" y="26007"/>
                    <a:pt x="1984" y="21329"/>
                  </a:cubicBezTo>
                  <a:cubicBezTo>
                    <a:pt x="1984" y="19077"/>
                    <a:pt x="1812" y="16922"/>
                    <a:pt x="1665" y="15012"/>
                  </a:cubicBezTo>
                  <a:cubicBezTo>
                    <a:pt x="1323" y="10285"/>
                    <a:pt x="1053" y="6563"/>
                    <a:pt x="3233" y="4212"/>
                  </a:cubicBezTo>
                  <a:cubicBezTo>
                    <a:pt x="5265" y="2033"/>
                    <a:pt x="9404" y="1004"/>
                    <a:pt x="16309" y="1004"/>
                  </a:cubicBezTo>
                  <a:close/>
                  <a:moveTo>
                    <a:pt x="16309" y="0"/>
                  </a:moveTo>
                  <a:cubicBezTo>
                    <a:pt x="9012" y="0"/>
                    <a:pt x="4751" y="1078"/>
                    <a:pt x="2498" y="3527"/>
                  </a:cubicBezTo>
                  <a:cubicBezTo>
                    <a:pt x="0" y="6196"/>
                    <a:pt x="294" y="10114"/>
                    <a:pt x="661" y="15085"/>
                  </a:cubicBezTo>
                  <a:cubicBezTo>
                    <a:pt x="808" y="17069"/>
                    <a:pt x="955" y="19126"/>
                    <a:pt x="955" y="21329"/>
                  </a:cubicBezTo>
                  <a:cubicBezTo>
                    <a:pt x="955" y="26325"/>
                    <a:pt x="1739" y="29288"/>
                    <a:pt x="3453" y="31002"/>
                  </a:cubicBezTo>
                  <a:cubicBezTo>
                    <a:pt x="5330" y="32858"/>
                    <a:pt x="8202" y="33098"/>
                    <a:pt x="12069" y="33098"/>
                  </a:cubicBezTo>
                  <a:cubicBezTo>
                    <a:pt x="12742" y="33098"/>
                    <a:pt x="13445" y="33091"/>
                    <a:pt x="14179" y="33084"/>
                  </a:cubicBezTo>
                  <a:cubicBezTo>
                    <a:pt x="15060" y="33059"/>
                    <a:pt x="15966" y="33059"/>
                    <a:pt x="16946" y="33059"/>
                  </a:cubicBezTo>
                  <a:cubicBezTo>
                    <a:pt x="17901" y="33059"/>
                    <a:pt x="18831" y="33059"/>
                    <a:pt x="19689" y="33084"/>
                  </a:cubicBezTo>
                  <a:lnTo>
                    <a:pt x="21868" y="33084"/>
                  </a:lnTo>
                  <a:cubicBezTo>
                    <a:pt x="25370" y="33084"/>
                    <a:pt x="27794" y="32863"/>
                    <a:pt x="29435" y="31247"/>
                  </a:cubicBezTo>
                  <a:cubicBezTo>
                    <a:pt x="31075" y="29606"/>
                    <a:pt x="31761" y="26741"/>
                    <a:pt x="31761" y="21329"/>
                  </a:cubicBezTo>
                  <a:cubicBezTo>
                    <a:pt x="31761" y="19517"/>
                    <a:pt x="31835" y="17803"/>
                    <a:pt x="31908" y="16162"/>
                  </a:cubicBezTo>
                  <a:cubicBezTo>
                    <a:pt x="32153" y="10702"/>
                    <a:pt x="32324" y="6367"/>
                    <a:pt x="29582" y="3502"/>
                  </a:cubicBezTo>
                  <a:cubicBezTo>
                    <a:pt x="27280" y="1102"/>
                    <a:pt x="23068" y="0"/>
                    <a:pt x="1630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2831;p50"/>
            <p:cNvSpPr/>
            <p:nvPr/>
          </p:nvSpPr>
          <p:spPr>
            <a:xfrm>
              <a:off x="1059425" y="868775"/>
              <a:ext cx="112650" cy="99325"/>
            </a:xfrm>
            <a:custGeom>
              <a:avLst/>
              <a:gdLst/>
              <a:ahLst/>
              <a:cxnLst/>
              <a:rect l="l" t="t" r="r" b="b"/>
              <a:pathLst>
                <a:path w="4506" h="3973" extrusionOk="0">
                  <a:moveTo>
                    <a:pt x="1793" y="0"/>
                  </a:moveTo>
                  <a:cubicBezTo>
                    <a:pt x="1382" y="0"/>
                    <a:pt x="1002" y="112"/>
                    <a:pt x="735" y="379"/>
                  </a:cubicBezTo>
                  <a:cubicBezTo>
                    <a:pt x="0" y="1114"/>
                    <a:pt x="441" y="2705"/>
                    <a:pt x="1151" y="3440"/>
                  </a:cubicBezTo>
                  <a:cubicBezTo>
                    <a:pt x="1518" y="3795"/>
                    <a:pt x="1996" y="3973"/>
                    <a:pt x="2473" y="3973"/>
                  </a:cubicBezTo>
                  <a:cubicBezTo>
                    <a:pt x="2951" y="3973"/>
                    <a:pt x="3428" y="3795"/>
                    <a:pt x="3796" y="3440"/>
                  </a:cubicBezTo>
                  <a:cubicBezTo>
                    <a:pt x="4506" y="2705"/>
                    <a:pt x="4506" y="1530"/>
                    <a:pt x="3796" y="795"/>
                  </a:cubicBezTo>
                  <a:cubicBezTo>
                    <a:pt x="3328" y="343"/>
                    <a:pt x="2513" y="0"/>
                    <a:pt x="179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2832;p50"/>
            <p:cNvSpPr/>
            <p:nvPr/>
          </p:nvSpPr>
          <p:spPr>
            <a:xfrm>
              <a:off x="1486725" y="868775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2738" y="0"/>
                  </a:moveTo>
                  <a:cubicBezTo>
                    <a:pt x="2018" y="0"/>
                    <a:pt x="1203" y="343"/>
                    <a:pt x="735" y="795"/>
                  </a:cubicBezTo>
                  <a:cubicBezTo>
                    <a:pt x="1" y="1530"/>
                    <a:pt x="1" y="2705"/>
                    <a:pt x="735" y="3440"/>
                  </a:cubicBezTo>
                  <a:cubicBezTo>
                    <a:pt x="1103" y="3795"/>
                    <a:pt x="1580" y="3973"/>
                    <a:pt x="2055" y="3973"/>
                  </a:cubicBezTo>
                  <a:cubicBezTo>
                    <a:pt x="2529" y="3973"/>
                    <a:pt x="3001" y="3795"/>
                    <a:pt x="3356" y="3440"/>
                  </a:cubicBezTo>
                  <a:cubicBezTo>
                    <a:pt x="4090" y="2705"/>
                    <a:pt x="4507" y="1114"/>
                    <a:pt x="3796" y="379"/>
                  </a:cubicBezTo>
                  <a:cubicBezTo>
                    <a:pt x="3529" y="112"/>
                    <a:pt x="3149" y="0"/>
                    <a:pt x="273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2833;p50"/>
            <p:cNvSpPr/>
            <p:nvPr/>
          </p:nvSpPr>
          <p:spPr>
            <a:xfrm>
              <a:off x="109065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82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82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8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2834;p50"/>
            <p:cNvSpPr/>
            <p:nvPr/>
          </p:nvSpPr>
          <p:spPr>
            <a:xfrm>
              <a:off x="146470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57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57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5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2835;p50"/>
            <p:cNvSpPr/>
            <p:nvPr/>
          </p:nvSpPr>
          <p:spPr>
            <a:xfrm>
              <a:off x="86167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548" y="0"/>
                  </a:moveTo>
                  <a:cubicBezTo>
                    <a:pt x="1" y="0"/>
                    <a:pt x="7" y="2551"/>
                    <a:pt x="662" y="2939"/>
                  </a:cubicBezTo>
                  <a:cubicBezTo>
                    <a:pt x="1151" y="3209"/>
                    <a:pt x="2694" y="3307"/>
                    <a:pt x="3551" y="3356"/>
                  </a:cubicBezTo>
                  <a:cubicBezTo>
                    <a:pt x="3870" y="3356"/>
                    <a:pt x="4115" y="3111"/>
                    <a:pt x="4090" y="2792"/>
                  </a:cubicBezTo>
                  <a:lnTo>
                    <a:pt x="4066" y="2131"/>
                  </a:lnTo>
                  <a:cubicBezTo>
                    <a:pt x="4042" y="1852"/>
                    <a:pt x="3821" y="1640"/>
                    <a:pt x="3547" y="1640"/>
                  </a:cubicBezTo>
                  <a:cubicBezTo>
                    <a:pt x="3532" y="1640"/>
                    <a:pt x="3517" y="1640"/>
                    <a:pt x="3502" y="1642"/>
                  </a:cubicBezTo>
                  <a:cubicBezTo>
                    <a:pt x="3362" y="1648"/>
                    <a:pt x="3201" y="1652"/>
                    <a:pt x="3034" y="1652"/>
                  </a:cubicBezTo>
                  <a:cubicBezTo>
                    <a:pt x="2532" y="1652"/>
                    <a:pt x="1972" y="1611"/>
                    <a:pt x="1715" y="1446"/>
                  </a:cubicBezTo>
                  <a:cubicBezTo>
                    <a:pt x="1200" y="1103"/>
                    <a:pt x="1151" y="50"/>
                    <a:pt x="564" y="1"/>
                  </a:cubicBezTo>
                  <a:cubicBezTo>
                    <a:pt x="559" y="0"/>
                    <a:pt x="553" y="0"/>
                    <a:pt x="54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2836;p50"/>
            <p:cNvSpPr/>
            <p:nvPr/>
          </p:nvSpPr>
          <p:spPr>
            <a:xfrm>
              <a:off x="850050" y="794250"/>
              <a:ext cx="127350" cy="109100"/>
            </a:xfrm>
            <a:custGeom>
              <a:avLst/>
              <a:gdLst/>
              <a:ahLst/>
              <a:cxnLst/>
              <a:rect l="l" t="t" r="r" b="b"/>
              <a:pathLst>
                <a:path w="5094" h="4364" extrusionOk="0">
                  <a:moveTo>
                    <a:pt x="1151" y="1303"/>
                  </a:moveTo>
                  <a:lnTo>
                    <a:pt x="1151" y="1303"/>
                  </a:lnTo>
                  <a:cubicBezTo>
                    <a:pt x="1176" y="1352"/>
                    <a:pt x="1200" y="1401"/>
                    <a:pt x="1225" y="1425"/>
                  </a:cubicBezTo>
                  <a:cubicBezTo>
                    <a:pt x="1372" y="1768"/>
                    <a:pt x="1543" y="2136"/>
                    <a:pt x="1910" y="2380"/>
                  </a:cubicBezTo>
                  <a:cubicBezTo>
                    <a:pt x="2035" y="2443"/>
                    <a:pt x="2337" y="2647"/>
                    <a:pt x="3369" y="2647"/>
                  </a:cubicBezTo>
                  <a:cubicBezTo>
                    <a:pt x="3553" y="2647"/>
                    <a:pt x="3759" y="2640"/>
                    <a:pt x="3992" y="2625"/>
                  </a:cubicBezTo>
                  <a:cubicBezTo>
                    <a:pt x="4016" y="2650"/>
                    <a:pt x="4016" y="2650"/>
                    <a:pt x="4016" y="2650"/>
                  </a:cubicBezTo>
                  <a:lnTo>
                    <a:pt x="4041" y="3335"/>
                  </a:lnTo>
                  <a:cubicBezTo>
                    <a:pt x="2400" y="3262"/>
                    <a:pt x="1592" y="3091"/>
                    <a:pt x="1396" y="2993"/>
                  </a:cubicBezTo>
                  <a:cubicBezTo>
                    <a:pt x="1200" y="2821"/>
                    <a:pt x="1078" y="1866"/>
                    <a:pt x="1151" y="1303"/>
                  </a:cubicBezTo>
                  <a:close/>
                  <a:moveTo>
                    <a:pt x="1007" y="0"/>
                  </a:moveTo>
                  <a:cubicBezTo>
                    <a:pt x="802" y="0"/>
                    <a:pt x="418" y="109"/>
                    <a:pt x="245" y="715"/>
                  </a:cubicBezTo>
                  <a:cubicBezTo>
                    <a:pt x="0" y="1425"/>
                    <a:pt x="25" y="3384"/>
                    <a:pt x="882" y="3874"/>
                  </a:cubicBezTo>
                  <a:cubicBezTo>
                    <a:pt x="1053" y="3972"/>
                    <a:pt x="1543" y="4242"/>
                    <a:pt x="3992" y="4364"/>
                  </a:cubicBezTo>
                  <a:lnTo>
                    <a:pt x="4041" y="4364"/>
                  </a:lnTo>
                  <a:cubicBezTo>
                    <a:pt x="4310" y="4364"/>
                    <a:pt x="4580" y="4242"/>
                    <a:pt x="4775" y="4046"/>
                  </a:cubicBezTo>
                  <a:cubicBezTo>
                    <a:pt x="4971" y="3850"/>
                    <a:pt x="5094" y="3556"/>
                    <a:pt x="5069" y="3262"/>
                  </a:cubicBezTo>
                  <a:lnTo>
                    <a:pt x="5020" y="2601"/>
                  </a:lnTo>
                  <a:lnTo>
                    <a:pt x="5020" y="2576"/>
                  </a:lnTo>
                  <a:cubicBezTo>
                    <a:pt x="4997" y="2042"/>
                    <a:pt x="4555" y="1618"/>
                    <a:pt x="4028" y="1618"/>
                  </a:cubicBezTo>
                  <a:cubicBezTo>
                    <a:pt x="4000" y="1618"/>
                    <a:pt x="3972" y="1619"/>
                    <a:pt x="3943" y="1621"/>
                  </a:cubicBezTo>
                  <a:cubicBezTo>
                    <a:pt x="3760" y="1631"/>
                    <a:pt x="3597" y="1635"/>
                    <a:pt x="3451" y="1635"/>
                  </a:cubicBezTo>
                  <a:cubicBezTo>
                    <a:pt x="2833" y="1635"/>
                    <a:pt x="2533" y="1563"/>
                    <a:pt x="2474" y="1523"/>
                  </a:cubicBezTo>
                  <a:cubicBezTo>
                    <a:pt x="2351" y="1450"/>
                    <a:pt x="2229" y="1205"/>
                    <a:pt x="2131" y="985"/>
                  </a:cubicBezTo>
                  <a:cubicBezTo>
                    <a:pt x="1959" y="593"/>
                    <a:pt x="1690" y="54"/>
                    <a:pt x="1078" y="5"/>
                  </a:cubicBezTo>
                  <a:cubicBezTo>
                    <a:pt x="1058" y="2"/>
                    <a:pt x="1034" y="0"/>
                    <a:pt x="10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2837;p50"/>
            <p:cNvSpPr/>
            <p:nvPr/>
          </p:nvSpPr>
          <p:spPr>
            <a:xfrm>
              <a:off x="171262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3543" y="0"/>
                  </a:moveTo>
                  <a:cubicBezTo>
                    <a:pt x="3538" y="0"/>
                    <a:pt x="3533" y="0"/>
                    <a:pt x="3527" y="1"/>
                  </a:cubicBezTo>
                  <a:cubicBezTo>
                    <a:pt x="2964" y="50"/>
                    <a:pt x="2915" y="1103"/>
                    <a:pt x="2376" y="1446"/>
                  </a:cubicBezTo>
                  <a:cubicBezTo>
                    <a:pt x="2119" y="1611"/>
                    <a:pt x="1559" y="1652"/>
                    <a:pt x="1057" y="1652"/>
                  </a:cubicBezTo>
                  <a:cubicBezTo>
                    <a:pt x="890" y="1652"/>
                    <a:pt x="729" y="1648"/>
                    <a:pt x="589" y="1642"/>
                  </a:cubicBezTo>
                  <a:cubicBezTo>
                    <a:pt x="575" y="1640"/>
                    <a:pt x="561" y="1640"/>
                    <a:pt x="548" y="1640"/>
                  </a:cubicBezTo>
                  <a:cubicBezTo>
                    <a:pt x="295" y="1640"/>
                    <a:pt x="73" y="1852"/>
                    <a:pt x="50" y="2131"/>
                  </a:cubicBezTo>
                  <a:lnTo>
                    <a:pt x="1" y="2792"/>
                  </a:lnTo>
                  <a:cubicBezTo>
                    <a:pt x="1" y="3111"/>
                    <a:pt x="246" y="3356"/>
                    <a:pt x="540" y="3356"/>
                  </a:cubicBezTo>
                  <a:cubicBezTo>
                    <a:pt x="1397" y="3307"/>
                    <a:pt x="2964" y="3209"/>
                    <a:pt x="3429" y="2939"/>
                  </a:cubicBezTo>
                  <a:cubicBezTo>
                    <a:pt x="4108" y="2551"/>
                    <a:pt x="4115" y="0"/>
                    <a:pt x="354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2838;p50"/>
            <p:cNvSpPr/>
            <p:nvPr/>
          </p:nvSpPr>
          <p:spPr>
            <a:xfrm>
              <a:off x="1699775" y="794250"/>
              <a:ext cx="126750" cy="109100"/>
            </a:xfrm>
            <a:custGeom>
              <a:avLst/>
              <a:gdLst/>
              <a:ahLst/>
              <a:cxnLst/>
              <a:rect l="l" t="t" r="r" b="b"/>
              <a:pathLst>
                <a:path w="5070" h="4364" extrusionOk="0">
                  <a:moveTo>
                    <a:pt x="3943" y="1303"/>
                  </a:moveTo>
                  <a:lnTo>
                    <a:pt x="3943" y="1303"/>
                  </a:lnTo>
                  <a:cubicBezTo>
                    <a:pt x="3992" y="1866"/>
                    <a:pt x="3894" y="2821"/>
                    <a:pt x="3698" y="2993"/>
                  </a:cubicBezTo>
                  <a:cubicBezTo>
                    <a:pt x="3502" y="3091"/>
                    <a:pt x="2670" y="3262"/>
                    <a:pt x="1029" y="3311"/>
                  </a:cubicBezTo>
                  <a:lnTo>
                    <a:pt x="1078" y="2650"/>
                  </a:lnTo>
                  <a:lnTo>
                    <a:pt x="564" y="2625"/>
                  </a:lnTo>
                  <a:lnTo>
                    <a:pt x="1078" y="2625"/>
                  </a:lnTo>
                  <a:cubicBezTo>
                    <a:pt x="1311" y="2640"/>
                    <a:pt x="1518" y="2647"/>
                    <a:pt x="1702" y="2647"/>
                  </a:cubicBezTo>
                  <a:cubicBezTo>
                    <a:pt x="2740" y="2647"/>
                    <a:pt x="3056" y="2443"/>
                    <a:pt x="3160" y="2380"/>
                  </a:cubicBezTo>
                  <a:cubicBezTo>
                    <a:pt x="3527" y="2136"/>
                    <a:pt x="3698" y="1768"/>
                    <a:pt x="3870" y="1425"/>
                  </a:cubicBezTo>
                  <a:cubicBezTo>
                    <a:pt x="3894" y="1401"/>
                    <a:pt x="3919" y="1352"/>
                    <a:pt x="3943" y="1303"/>
                  </a:cubicBezTo>
                  <a:close/>
                  <a:moveTo>
                    <a:pt x="4069" y="0"/>
                  </a:moveTo>
                  <a:cubicBezTo>
                    <a:pt x="4041" y="0"/>
                    <a:pt x="4015" y="2"/>
                    <a:pt x="3992" y="5"/>
                  </a:cubicBezTo>
                  <a:cubicBezTo>
                    <a:pt x="3380" y="54"/>
                    <a:pt x="3135" y="593"/>
                    <a:pt x="2939" y="985"/>
                  </a:cubicBezTo>
                  <a:cubicBezTo>
                    <a:pt x="2841" y="1205"/>
                    <a:pt x="2719" y="1450"/>
                    <a:pt x="2621" y="1499"/>
                  </a:cubicBezTo>
                  <a:cubicBezTo>
                    <a:pt x="2541" y="1559"/>
                    <a:pt x="2251" y="1635"/>
                    <a:pt x="1619" y="1635"/>
                  </a:cubicBezTo>
                  <a:cubicBezTo>
                    <a:pt x="1474" y="1635"/>
                    <a:pt x="1310" y="1630"/>
                    <a:pt x="1127" y="1621"/>
                  </a:cubicBezTo>
                  <a:cubicBezTo>
                    <a:pt x="1100" y="1619"/>
                    <a:pt x="1072" y="1618"/>
                    <a:pt x="1045" y="1618"/>
                  </a:cubicBezTo>
                  <a:cubicBezTo>
                    <a:pt x="537" y="1618"/>
                    <a:pt x="73" y="2042"/>
                    <a:pt x="50" y="2576"/>
                  </a:cubicBezTo>
                  <a:lnTo>
                    <a:pt x="25" y="3262"/>
                  </a:lnTo>
                  <a:cubicBezTo>
                    <a:pt x="1" y="3556"/>
                    <a:pt x="99" y="3850"/>
                    <a:pt x="319" y="4046"/>
                  </a:cubicBezTo>
                  <a:cubicBezTo>
                    <a:pt x="515" y="4242"/>
                    <a:pt x="760" y="4364"/>
                    <a:pt x="1054" y="4364"/>
                  </a:cubicBezTo>
                  <a:lnTo>
                    <a:pt x="1078" y="4364"/>
                  </a:lnTo>
                  <a:cubicBezTo>
                    <a:pt x="3551" y="4242"/>
                    <a:pt x="4041" y="3972"/>
                    <a:pt x="4213" y="3874"/>
                  </a:cubicBezTo>
                  <a:cubicBezTo>
                    <a:pt x="5070" y="3384"/>
                    <a:pt x="5070" y="1425"/>
                    <a:pt x="4849" y="715"/>
                  </a:cubicBezTo>
                  <a:cubicBezTo>
                    <a:pt x="4654" y="109"/>
                    <a:pt x="4287" y="0"/>
                    <a:pt x="406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2839;p50"/>
            <p:cNvSpPr/>
            <p:nvPr/>
          </p:nvSpPr>
          <p:spPr>
            <a:xfrm>
              <a:off x="1214925" y="1152250"/>
              <a:ext cx="82050" cy="80475"/>
            </a:xfrm>
            <a:custGeom>
              <a:avLst/>
              <a:gdLst/>
              <a:ahLst/>
              <a:cxnLst/>
              <a:rect l="l" t="t" r="r" b="b"/>
              <a:pathLst>
                <a:path w="3282" h="3219" extrusionOk="0">
                  <a:moveTo>
                    <a:pt x="1591" y="0"/>
                  </a:moveTo>
                  <a:cubicBezTo>
                    <a:pt x="1470" y="0"/>
                    <a:pt x="1349" y="44"/>
                    <a:pt x="1249" y="133"/>
                  </a:cubicBezTo>
                  <a:cubicBezTo>
                    <a:pt x="1029" y="329"/>
                    <a:pt x="0" y="1333"/>
                    <a:pt x="343" y="2239"/>
                  </a:cubicBezTo>
                  <a:cubicBezTo>
                    <a:pt x="710" y="3218"/>
                    <a:pt x="2277" y="3218"/>
                    <a:pt x="2767" y="3218"/>
                  </a:cubicBezTo>
                  <a:cubicBezTo>
                    <a:pt x="3061" y="3218"/>
                    <a:pt x="3281" y="2974"/>
                    <a:pt x="3281" y="2704"/>
                  </a:cubicBezTo>
                  <a:cubicBezTo>
                    <a:pt x="3281" y="2410"/>
                    <a:pt x="3061" y="2190"/>
                    <a:pt x="2767" y="2190"/>
                  </a:cubicBezTo>
                  <a:cubicBezTo>
                    <a:pt x="1469" y="2190"/>
                    <a:pt x="1322" y="1896"/>
                    <a:pt x="1298" y="1896"/>
                  </a:cubicBezTo>
                  <a:cubicBezTo>
                    <a:pt x="1249" y="1725"/>
                    <a:pt x="1567" y="1235"/>
                    <a:pt x="1935" y="892"/>
                  </a:cubicBezTo>
                  <a:cubicBezTo>
                    <a:pt x="2155" y="721"/>
                    <a:pt x="2155" y="378"/>
                    <a:pt x="1984" y="182"/>
                  </a:cubicBezTo>
                  <a:cubicBezTo>
                    <a:pt x="1877" y="62"/>
                    <a:pt x="1734" y="0"/>
                    <a:pt x="159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2840;p50"/>
            <p:cNvSpPr/>
            <p:nvPr/>
          </p:nvSpPr>
          <p:spPr>
            <a:xfrm>
              <a:off x="1428575" y="1165350"/>
              <a:ext cx="12875" cy="109000"/>
            </a:xfrm>
            <a:custGeom>
              <a:avLst/>
              <a:gdLst/>
              <a:ahLst/>
              <a:cxnLst/>
              <a:rect l="l" t="t" r="r" b="b"/>
              <a:pathLst>
                <a:path w="515" h="4360" extrusionOk="0">
                  <a:moveTo>
                    <a:pt x="49" y="1"/>
                  </a:moveTo>
                  <a:lnTo>
                    <a:pt x="0" y="4360"/>
                  </a:lnTo>
                  <a:cubicBezTo>
                    <a:pt x="515" y="2058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2841;p50"/>
            <p:cNvSpPr/>
            <p:nvPr/>
          </p:nvSpPr>
          <p:spPr>
            <a:xfrm>
              <a:off x="1414500" y="1152300"/>
              <a:ext cx="39800" cy="134900"/>
            </a:xfrm>
            <a:custGeom>
              <a:avLst/>
              <a:gdLst/>
              <a:ahLst/>
              <a:cxnLst/>
              <a:rect l="l" t="t" r="r" b="b"/>
              <a:pathLst>
                <a:path w="1592" h="5396" extrusionOk="0">
                  <a:moveTo>
                    <a:pt x="582" y="0"/>
                  </a:moveTo>
                  <a:cubicBezTo>
                    <a:pt x="552" y="0"/>
                    <a:pt x="521" y="3"/>
                    <a:pt x="490" y="9"/>
                  </a:cubicBezTo>
                  <a:cubicBezTo>
                    <a:pt x="221" y="82"/>
                    <a:pt x="49" y="351"/>
                    <a:pt x="98" y="621"/>
                  </a:cubicBezTo>
                  <a:cubicBezTo>
                    <a:pt x="98" y="645"/>
                    <a:pt x="539" y="2604"/>
                    <a:pt x="49" y="4759"/>
                  </a:cubicBezTo>
                  <a:cubicBezTo>
                    <a:pt x="0" y="5029"/>
                    <a:pt x="172" y="5322"/>
                    <a:pt x="441" y="5371"/>
                  </a:cubicBezTo>
                  <a:cubicBezTo>
                    <a:pt x="490" y="5396"/>
                    <a:pt x="514" y="5396"/>
                    <a:pt x="563" y="5396"/>
                  </a:cubicBezTo>
                  <a:cubicBezTo>
                    <a:pt x="784" y="5396"/>
                    <a:pt x="1004" y="5224"/>
                    <a:pt x="1053" y="5004"/>
                  </a:cubicBezTo>
                  <a:cubicBezTo>
                    <a:pt x="1592" y="2604"/>
                    <a:pt x="1127" y="498"/>
                    <a:pt x="1102" y="400"/>
                  </a:cubicBezTo>
                  <a:cubicBezTo>
                    <a:pt x="1037" y="162"/>
                    <a:pt x="819" y="0"/>
                    <a:pt x="58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2842;p50"/>
            <p:cNvSpPr/>
            <p:nvPr/>
          </p:nvSpPr>
          <p:spPr>
            <a:xfrm>
              <a:off x="84270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217" y="1"/>
                  </a:moveTo>
                  <a:cubicBezTo>
                    <a:pt x="5093" y="1"/>
                    <a:pt x="4969" y="50"/>
                    <a:pt x="4874" y="145"/>
                  </a:cubicBezTo>
                  <a:cubicBezTo>
                    <a:pt x="4854" y="145"/>
                    <a:pt x="3636" y="1264"/>
                    <a:pt x="2018" y="1264"/>
                  </a:cubicBezTo>
                  <a:cubicBezTo>
                    <a:pt x="1619" y="1264"/>
                    <a:pt x="1195" y="1196"/>
                    <a:pt x="760" y="1026"/>
                  </a:cubicBezTo>
                  <a:cubicBezTo>
                    <a:pt x="703" y="1006"/>
                    <a:pt x="645" y="996"/>
                    <a:pt x="588" y="996"/>
                  </a:cubicBezTo>
                  <a:cubicBezTo>
                    <a:pt x="375" y="996"/>
                    <a:pt x="176" y="1132"/>
                    <a:pt x="98" y="1345"/>
                  </a:cubicBezTo>
                  <a:cubicBezTo>
                    <a:pt x="0" y="1590"/>
                    <a:pt x="123" y="1884"/>
                    <a:pt x="392" y="2006"/>
                  </a:cubicBezTo>
                  <a:cubicBezTo>
                    <a:pt x="955" y="2202"/>
                    <a:pt x="1494" y="2300"/>
                    <a:pt x="2008" y="2300"/>
                  </a:cubicBezTo>
                  <a:cubicBezTo>
                    <a:pt x="4016" y="2300"/>
                    <a:pt x="5486" y="953"/>
                    <a:pt x="5559" y="880"/>
                  </a:cubicBezTo>
                  <a:cubicBezTo>
                    <a:pt x="5780" y="684"/>
                    <a:pt x="5780" y="365"/>
                    <a:pt x="5584" y="169"/>
                  </a:cubicBezTo>
                  <a:cubicBezTo>
                    <a:pt x="5483" y="56"/>
                    <a:pt x="5350" y="1"/>
                    <a:pt x="521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2843;p50"/>
            <p:cNvSpPr/>
            <p:nvPr/>
          </p:nvSpPr>
          <p:spPr>
            <a:xfrm>
              <a:off x="169855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63" y="1"/>
                  </a:moveTo>
                  <a:cubicBezTo>
                    <a:pt x="431" y="1"/>
                    <a:pt x="297" y="56"/>
                    <a:pt x="197" y="169"/>
                  </a:cubicBezTo>
                  <a:cubicBezTo>
                    <a:pt x="1" y="365"/>
                    <a:pt x="1" y="684"/>
                    <a:pt x="221" y="880"/>
                  </a:cubicBezTo>
                  <a:cubicBezTo>
                    <a:pt x="294" y="953"/>
                    <a:pt x="1764" y="2300"/>
                    <a:pt x="3772" y="2300"/>
                  </a:cubicBezTo>
                  <a:cubicBezTo>
                    <a:pt x="4286" y="2300"/>
                    <a:pt x="4825" y="2202"/>
                    <a:pt x="5388" y="2006"/>
                  </a:cubicBezTo>
                  <a:cubicBezTo>
                    <a:pt x="5657" y="1884"/>
                    <a:pt x="5780" y="1590"/>
                    <a:pt x="5682" y="1345"/>
                  </a:cubicBezTo>
                  <a:cubicBezTo>
                    <a:pt x="5605" y="1132"/>
                    <a:pt x="5405" y="996"/>
                    <a:pt x="5192" y="996"/>
                  </a:cubicBezTo>
                  <a:cubicBezTo>
                    <a:pt x="5135" y="996"/>
                    <a:pt x="5078" y="1006"/>
                    <a:pt x="5021" y="1026"/>
                  </a:cubicBezTo>
                  <a:cubicBezTo>
                    <a:pt x="4581" y="1193"/>
                    <a:pt x="4156" y="1259"/>
                    <a:pt x="3757" y="1259"/>
                  </a:cubicBezTo>
                  <a:cubicBezTo>
                    <a:pt x="2154" y="1259"/>
                    <a:pt x="965" y="184"/>
                    <a:pt x="907" y="145"/>
                  </a:cubicBezTo>
                  <a:cubicBezTo>
                    <a:pt x="812" y="50"/>
                    <a:pt x="688" y="1"/>
                    <a:pt x="56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2844;p50"/>
            <p:cNvSpPr/>
            <p:nvPr/>
          </p:nvSpPr>
          <p:spPr>
            <a:xfrm>
              <a:off x="968200" y="816400"/>
              <a:ext cx="744450" cy="345075"/>
            </a:xfrm>
            <a:custGeom>
              <a:avLst/>
              <a:gdLst/>
              <a:ahLst/>
              <a:cxnLst/>
              <a:rect l="l" t="t" r="r" b="b"/>
              <a:pathLst>
                <a:path w="29778" h="13803" extrusionOk="0">
                  <a:moveTo>
                    <a:pt x="49" y="1"/>
                  </a:moveTo>
                  <a:cubicBezTo>
                    <a:pt x="25" y="858"/>
                    <a:pt x="0" y="1715"/>
                    <a:pt x="0" y="2547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0" y="13803"/>
                    <a:pt x="20380" y="13803"/>
                  </a:cubicBezTo>
                  <a:cubicBezTo>
                    <a:pt x="27206" y="13803"/>
                    <a:pt x="29778" y="12901"/>
                    <a:pt x="29778" y="2547"/>
                  </a:cubicBezTo>
                  <a:cubicBezTo>
                    <a:pt x="29778" y="1764"/>
                    <a:pt x="29753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5" y="8963"/>
                    <a:pt x="11928" y="9005"/>
                    <a:pt x="10412" y="9005"/>
                  </a:cubicBezTo>
                  <a:cubicBezTo>
                    <a:pt x="3876" y="9005"/>
                    <a:pt x="527" y="8230"/>
                    <a:pt x="4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2845;p50"/>
            <p:cNvSpPr/>
            <p:nvPr/>
          </p:nvSpPr>
          <p:spPr>
            <a:xfrm>
              <a:off x="1549800" y="432750"/>
              <a:ext cx="105300" cy="82525"/>
            </a:xfrm>
            <a:custGeom>
              <a:avLst/>
              <a:gdLst/>
              <a:ahLst/>
              <a:cxnLst/>
              <a:rect l="l" t="t" r="r" b="b"/>
              <a:pathLst>
                <a:path w="4212" h="3301" extrusionOk="0">
                  <a:moveTo>
                    <a:pt x="567" y="0"/>
                  </a:moveTo>
                  <a:cubicBezTo>
                    <a:pt x="314" y="0"/>
                    <a:pt x="116" y="77"/>
                    <a:pt x="49" y="287"/>
                  </a:cubicBezTo>
                  <a:cubicBezTo>
                    <a:pt x="0" y="483"/>
                    <a:pt x="122" y="678"/>
                    <a:pt x="269" y="825"/>
                  </a:cubicBezTo>
                  <a:cubicBezTo>
                    <a:pt x="686" y="1266"/>
                    <a:pt x="1298" y="1487"/>
                    <a:pt x="1861" y="1731"/>
                  </a:cubicBezTo>
                  <a:cubicBezTo>
                    <a:pt x="2424" y="2001"/>
                    <a:pt x="3012" y="2295"/>
                    <a:pt x="3330" y="2833"/>
                  </a:cubicBezTo>
                  <a:cubicBezTo>
                    <a:pt x="3472" y="3022"/>
                    <a:pt x="3613" y="3300"/>
                    <a:pt x="3841" y="3300"/>
                  </a:cubicBezTo>
                  <a:cubicBezTo>
                    <a:pt x="3850" y="3300"/>
                    <a:pt x="3859" y="3300"/>
                    <a:pt x="3869" y="3299"/>
                  </a:cubicBezTo>
                  <a:cubicBezTo>
                    <a:pt x="4065" y="3299"/>
                    <a:pt x="4187" y="3127"/>
                    <a:pt x="4212" y="2931"/>
                  </a:cubicBezTo>
                  <a:cubicBezTo>
                    <a:pt x="4212" y="2760"/>
                    <a:pt x="4138" y="2588"/>
                    <a:pt x="4065" y="2442"/>
                  </a:cubicBezTo>
                  <a:cubicBezTo>
                    <a:pt x="3673" y="1633"/>
                    <a:pt x="3037" y="972"/>
                    <a:pt x="2253" y="531"/>
                  </a:cubicBezTo>
                  <a:cubicBezTo>
                    <a:pt x="1998" y="396"/>
                    <a:pt x="1141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2846;p50"/>
            <p:cNvSpPr/>
            <p:nvPr/>
          </p:nvSpPr>
          <p:spPr>
            <a:xfrm>
              <a:off x="1251025" y="784575"/>
              <a:ext cx="172075" cy="172650"/>
            </a:xfrm>
            <a:custGeom>
              <a:avLst/>
              <a:gdLst/>
              <a:ahLst/>
              <a:cxnLst/>
              <a:rect l="l" t="t" r="r" b="b"/>
              <a:pathLst>
                <a:path w="6883" h="6906" extrusionOk="0">
                  <a:moveTo>
                    <a:pt x="833" y="0"/>
                  </a:moveTo>
                  <a:cubicBezTo>
                    <a:pt x="417" y="0"/>
                    <a:pt x="99" y="294"/>
                    <a:pt x="74" y="686"/>
                  </a:cubicBezTo>
                  <a:cubicBezTo>
                    <a:pt x="1" y="2474"/>
                    <a:pt x="99" y="6906"/>
                    <a:pt x="3429" y="6906"/>
                  </a:cubicBezTo>
                  <a:cubicBezTo>
                    <a:pt x="6760" y="6906"/>
                    <a:pt x="6882" y="2474"/>
                    <a:pt x="6809" y="686"/>
                  </a:cubicBezTo>
                  <a:cubicBezTo>
                    <a:pt x="6784" y="294"/>
                    <a:pt x="6441" y="0"/>
                    <a:pt x="6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2847;p50"/>
            <p:cNvSpPr/>
            <p:nvPr/>
          </p:nvSpPr>
          <p:spPr>
            <a:xfrm>
              <a:off x="1239400" y="772950"/>
              <a:ext cx="194700" cy="195925"/>
            </a:xfrm>
            <a:custGeom>
              <a:avLst/>
              <a:gdLst/>
              <a:ahLst/>
              <a:cxnLst/>
              <a:rect l="l" t="t" r="r" b="b"/>
              <a:pathLst>
                <a:path w="7788" h="7837" extrusionOk="0">
                  <a:moveTo>
                    <a:pt x="6514" y="906"/>
                  </a:moveTo>
                  <a:cubicBezTo>
                    <a:pt x="6686" y="906"/>
                    <a:pt x="6808" y="1029"/>
                    <a:pt x="6808" y="1175"/>
                  </a:cubicBezTo>
                  <a:cubicBezTo>
                    <a:pt x="6857" y="2277"/>
                    <a:pt x="6857" y="4947"/>
                    <a:pt x="5633" y="6220"/>
                  </a:cubicBezTo>
                  <a:cubicBezTo>
                    <a:pt x="5192" y="6685"/>
                    <a:pt x="4629" y="6930"/>
                    <a:pt x="3894" y="6930"/>
                  </a:cubicBezTo>
                  <a:cubicBezTo>
                    <a:pt x="3184" y="6930"/>
                    <a:pt x="2621" y="6685"/>
                    <a:pt x="2180" y="6220"/>
                  </a:cubicBezTo>
                  <a:cubicBezTo>
                    <a:pt x="956" y="4947"/>
                    <a:pt x="956" y="2277"/>
                    <a:pt x="1005" y="1175"/>
                  </a:cubicBezTo>
                  <a:cubicBezTo>
                    <a:pt x="1005" y="1029"/>
                    <a:pt x="1127" y="906"/>
                    <a:pt x="1298" y="906"/>
                  </a:cubicBezTo>
                  <a:close/>
                  <a:moveTo>
                    <a:pt x="1298" y="0"/>
                  </a:moveTo>
                  <a:cubicBezTo>
                    <a:pt x="637" y="0"/>
                    <a:pt x="123" y="490"/>
                    <a:pt x="74" y="1151"/>
                  </a:cubicBezTo>
                  <a:cubicBezTo>
                    <a:pt x="1" y="2645"/>
                    <a:pt x="99" y="5363"/>
                    <a:pt x="1494" y="6857"/>
                  </a:cubicBezTo>
                  <a:cubicBezTo>
                    <a:pt x="2131" y="7493"/>
                    <a:pt x="2939" y="7836"/>
                    <a:pt x="3894" y="7836"/>
                  </a:cubicBezTo>
                  <a:cubicBezTo>
                    <a:pt x="4874" y="7836"/>
                    <a:pt x="5682" y="7493"/>
                    <a:pt x="6294" y="6857"/>
                  </a:cubicBezTo>
                  <a:cubicBezTo>
                    <a:pt x="7714" y="5363"/>
                    <a:pt x="7788" y="2645"/>
                    <a:pt x="7714" y="1151"/>
                  </a:cubicBezTo>
                  <a:cubicBezTo>
                    <a:pt x="7690" y="490"/>
                    <a:pt x="7176" y="0"/>
                    <a:pt x="651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9" name="Google Shape;4056;p59"/>
          <p:cNvGrpSpPr/>
          <p:nvPr/>
        </p:nvGrpSpPr>
        <p:grpSpPr>
          <a:xfrm>
            <a:off x="1590389" y="4049474"/>
            <a:ext cx="889803" cy="770303"/>
            <a:chOff x="1204790" y="3425055"/>
            <a:chExt cx="595852" cy="597088"/>
          </a:xfrm>
        </p:grpSpPr>
        <p:sp>
          <p:nvSpPr>
            <p:cNvPr id="100" name="Google Shape;4057;p59"/>
            <p:cNvSpPr/>
            <p:nvPr/>
          </p:nvSpPr>
          <p:spPr>
            <a:xfrm>
              <a:off x="1204790" y="3425055"/>
              <a:ext cx="595852" cy="597088"/>
            </a:xfrm>
            <a:custGeom>
              <a:avLst/>
              <a:gdLst/>
              <a:ahLst/>
              <a:cxnLst/>
              <a:rect l="l" t="t" r="r" b="b"/>
              <a:pathLst>
                <a:path w="11575" h="11599" extrusionOk="0">
                  <a:moveTo>
                    <a:pt x="5787" y="4025"/>
                  </a:moveTo>
                  <a:cubicBezTo>
                    <a:pt x="6764" y="4025"/>
                    <a:pt x="7573" y="4835"/>
                    <a:pt x="7573" y="5812"/>
                  </a:cubicBezTo>
                  <a:cubicBezTo>
                    <a:pt x="7573" y="6764"/>
                    <a:pt x="6764" y="7574"/>
                    <a:pt x="5787" y="7574"/>
                  </a:cubicBezTo>
                  <a:cubicBezTo>
                    <a:pt x="4811" y="7574"/>
                    <a:pt x="4025" y="6764"/>
                    <a:pt x="4025" y="5812"/>
                  </a:cubicBezTo>
                  <a:cubicBezTo>
                    <a:pt x="4025" y="4835"/>
                    <a:pt x="4811" y="4025"/>
                    <a:pt x="5787" y="4025"/>
                  </a:cubicBezTo>
                  <a:close/>
                  <a:moveTo>
                    <a:pt x="5787" y="1"/>
                  </a:moveTo>
                  <a:cubicBezTo>
                    <a:pt x="4239" y="1"/>
                    <a:pt x="2787" y="620"/>
                    <a:pt x="1691" y="1715"/>
                  </a:cubicBezTo>
                  <a:cubicBezTo>
                    <a:pt x="596" y="2811"/>
                    <a:pt x="0" y="4264"/>
                    <a:pt x="0" y="5812"/>
                  </a:cubicBezTo>
                  <a:cubicBezTo>
                    <a:pt x="0" y="7336"/>
                    <a:pt x="620" y="8788"/>
                    <a:pt x="1691" y="9884"/>
                  </a:cubicBezTo>
                  <a:cubicBezTo>
                    <a:pt x="2787" y="10979"/>
                    <a:pt x="4239" y="11598"/>
                    <a:pt x="5787" y="11598"/>
                  </a:cubicBezTo>
                  <a:cubicBezTo>
                    <a:pt x="7335" y="11598"/>
                    <a:pt x="8788" y="10979"/>
                    <a:pt x="9883" y="9884"/>
                  </a:cubicBezTo>
                  <a:cubicBezTo>
                    <a:pt x="10979" y="8788"/>
                    <a:pt x="11574" y="7336"/>
                    <a:pt x="11574" y="5812"/>
                  </a:cubicBezTo>
                  <a:cubicBezTo>
                    <a:pt x="11574" y="4264"/>
                    <a:pt x="10979" y="2811"/>
                    <a:pt x="9883" y="1715"/>
                  </a:cubicBezTo>
                  <a:cubicBezTo>
                    <a:pt x="8788" y="620"/>
                    <a:pt x="7335" y="1"/>
                    <a:pt x="5787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4058;p59"/>
            <p:cNvSpPr/>
            <p:nvPr/>
          </p:nvSpPr>
          <p:spPr>
            <a:xfrm>
              <a:off x="1234235" y="3455735"/>
              <a:ext cx="536955" cy="535771"/>
            </a:xfrm>
            <a:custGeom>
              <a:avLst/>
              <a:gdLst/>
              <a:ahLst/>
              <a:cxnLst/>
              <a:rect l="l" t="t" r="r" b="b"/>
              <a:pathLst>
                <a:path w="10431" h="10408" extrusionOk="0">
                  <a:moveTo>
                    <a:pt x="5215" y="2858"/>
                  </a:moveTo>
                  <a:cubicBezTo>
                    <a:pt x="6525" y="2858"/>
                    <a:pt x="7573" y="3906"/>
                    <a:pt x="7573" y="5216"/>
                  </a:cubicBezTo>
                  <a:cubicBezTo>
                    <a:pt x="7573" y="6501"/>
                    <a:pt x="6525" y="7549"/>
                    <a:pt x="5215" y="7549"/>
                  </a:cubicBezTo>
                  <a:cubicBezTo>
                    <a:pt x="3929" y="7549"/>
                    <a:pt x="2882" y="6501"/>
                    <a:pt x="2882" y="5216"/>
                  </a:cubicBezTo>
                  <a:cubicBezTo>
                    <a:pt x="2882" y="3906"/>
                    <a:pt x="3929" y="2858"/>
                    <a:pt x="5215" y="2858"/>
                  </a:cubicBezTo>
                  <a:close/>
                  <a:moveTo>
                    <a:pt x="5215" y="0"/>
                  </a:moveTo>
                  <a:cubicBezTo>
                    <a:pt x="2334" y="0"/>
                    <a:pt x="0" y="2334"/>
                    <a:pt x="0" y="5216"/>
                  </a:cubicBezTo>
                  <a:cubicBezTo>
                    <a:pt x="0" y="8073"/>
                    <a:pt x="2334" y="10407"/>
                    <a:pt x="5215" y="10407"/>
                  </a:cubicBezTo>
                  <a:cubicBezTo>
                    <a:pt x="8097" y="10407"/>
                    <a:pt x="10431" y="8073"/>
                    <a:pt x="10431" y="5216"/>
                  </a:cubicBezTo>
                  <a:cubicBezTo>
                    <a:pt x="10431" y="2334"/>
                    <a:pt x="8097" y="0"/>
                    <a:pt x="5215" y="0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4059;p59"/>
            <p:cNvSpPr/>
            <p:nvPr/>
          </p:nvSpPr>
          <p:spPr>
            <a:xfrm>
              <a:off x="1234235" y="3541548"/>
              <a:ext cx="474462" cy="449959"/>
            </a:xfrm>
            <a:custGeom>
              <a:avLst/>
              <a:gdLst/>
              <a:ahLst/>
              <a:cxnLst/>
              <a:rect l="l" t="t" r="r" b="b"/>
              <a:pathLst>
                <a:path w="9217" h="8741" extrusionOk="0">
                  <a:moveTo>
                    <a:pt x="1405" y="0"/>
                  </a:moveTo>
                  <a:lnTo>
                    <a:pt x="1405" y="0"/>
                  </a:lnTo>
                  <a:cubicBezTo>
                    <a:pt x="548" y="929"/>
                    <a:pt x="0" y="2167"/>
                    <a:pt x="0" y="3549"/>
                  </a:cubicBezTo>
                  <a:cubicBezTo>
                    <a:pt x="0" y="6406"/>
                    <a:pt x="2334" y="8740"/>
                    <a:pt x="5215" y="8740"/>
                  </a:cubicBezTo>
                  <a:cubicBezTo>
                    <a:pt x="6835" y="8740"/>
                    <a:pt x="8264" y="8026"/>
                    <a:pt x="9216" y="6883"/>
                  </a:cubicBezTo>
                  <a:lnTo>
                    <a:pt x="9216" y="6883"/>
                  </a:lnTo>
                  <a:cubicBezTo>
                    <a:pt x="8264" y="7907"/>
                    <a:pt x="6906" y="8550"/>
                    <a:pt x="5406" y="8550"/>
                  </a:cubicBezTo>
                  <a:cubicBezTo>
                    <a:pt x="2524" y="8550"/>
                    <a:pt x="191" y="6216"/>
                    <a:pt x="191" y="3334"/>
                  </a:cubicBezTo>
                  <a:cubicBezTo>
                    <a:pt x="191" y="2072"/>
                    <a:pt x="643" y="905"/>
                    <a:pt x="1405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4060;p59"/>
            <p:cNvSpPr/>
            <p:nvPr/>
          </p:nvSpPr>
          <p:spPr>
            <a:xfrm>
              <a:off x="1242780" y="3471282"/>
              <a:ext cx="519865" cy="504628"/>
            </a:xfrm>
            <a:custGeom>
              <a:avLst/>
              <a:gdLst/>
              <a:ahLst/>
              <a:cxnLst/>
              <a:rect l="l" t="t" r="r" b="b"/>
              <a:pathLst>
                <a:path w="10099" h="9803" extrusionOk="0">
                  <a:moveTo>
                    <a:pt x="5049" y="2556"/>
                  </a:moveTo>
                  <a:cubicBezTo>
                    <a:pt x="6359" y="2556"/>
                    <a:pt x="7407" y="3604"/>
                    <a:pt x="7407" y="4914"/>
                  </a:cubicBezTo>
                  <a:cubicBezTo>
                    <a:pt x="7407" y="6199"/>
                    <a:pt x="6359" y="7247"/>
                    <a:pt x="5049" y="7247"/>
                  </a:cubicBezTo>
                  <a:cubicBezTo>
                    <a:pt x="3763" y="7247"/>
                    <a:pt x="2716" y="6199"/>
                    <a:pt x="2716" y="4914"/>
                  </a:cubicBezTo>
                  <a:cubicBezTo>
                    <a:pt x="2716" y="3604"/>
                    <a:pt x="3763" y="2556"/>
                    <a:pt x="5049" y="2556"/>
                  </a:cubicBezTo>
                  <a:close/>
                  <a:moveTo>
                    <a:pt x="4019" y="1"/>
                  </a:moveTo>
                  <a:cubicBezTo>
                    <a:pt x="3666" y="1"/>
                    <a:pt x="3320" y="197"/>
                    <a:pt x="3144" y="532"/>
                  </a:cubicBezTo>
                  <a:cubicBezTo>
                    <a:pt x="2963" y="848"/>
                    <a:pt x="2654" y="1057"/>
                    <a:pt x="2297" y="1057"/>
                  </a:cubicBezTo>
                  <a:cubicBezTo>
                    <a:pt x="2278" y="1057"/>
                    <a:pt x="2259" y="1057"/>
                    <a:pt x="2239" y="1056"/>
                  </a:cubicBezTo>
                  <a:cubicBezTo>
                    <a:pt x="2226" y="1055"/>
                    <a:pt x="2212" y="1055"/>
                    <a:pt x="2198" y="1055"/>
                  </a:cubicBezTo>
                  <a:cubicBezTo>
                    <a:pt x="1645" y="1055"/>
                    <a:pt x="1192" y="1522"/>
                    <a:pt x="1215" y="2080"/>
                  </a:cubicBezTo>
                  <a:cubicBezTo>
                    <a:pt x="1239" y="2461"/>
                    <a:pt x="1025" y="2818"/>
                    <a:pt x="691" y="2985"/>
                  </a:cubicBezTo>
                  <a:cubicBezTo>
                    <a:pt x="167" y="3247"/>
                    <a:pt x="1" y="3890"/>
                    <a:pt x="310" y="4366"/>
                  </a:cubicBezTo>
                  <a:cubicBezTo>
                    <a:pt x="525" y="4699"/>
                    <a:pt x="525" y="5104"/>
                    <a:pt x="310" y="5437"/>
                  </a:cubicBezTo>
                  <a:cubicBezTo>
                    <a:pt x="1" y="5914"/>
                    <a:pt x="167" y="6557"/>
                    <a:pt x="691" y="6819"/>
                  </a:cubicBezTo>
                  <a:cubicBezTo>
                    <a:pt x="1025" y="6985"/>
                    <a:pt x="1239" y="7343"/>
                    <a:pt x="1215" y="7724"/>
                  </a:cubicBezTo>
                  <a:cubicBezTo>
                    <a:pt x="1192" y="8281"/>
                    <a:pt x="1645" y="8748"/>
                    <a:pt x="2198" y="8748"/>
                  </a:cubicBezTo>
                  <a:cubicBezTo>
                    <a:pt x="2212" y="8748"/>
                    <a:pt x="2226" y="8748"/>
                    <a:pt x="2239" y="8748"/>
                  </a:cubicBezTo>
                  <a:cubicBezTo>
                    <a:pt x="2259" y="8746"/>
                    <a:pt x="2278" y="8746"/>
                    <a:pt x="2297" y="8746"/>
                  </a:cubicBezTo>
                  <a:cubicBezTo>
                    <a:pt x="2654" y="8746"/>
                    <a:pt x="2963" y="8955"/>
                    <a:pt x="3144" y="9272"/>
                  </a:cubicBezTo>
                  <a:cubicBezTo>
                    <a:pt x="3320" y="9606"/>
                    <a:pt x="3666" y="9803"/>
                    <a:pt x="4019" y="9803"/>
                  </a:cubicBezTo>
                  <a:cubicBezTo>
                    <a:pt x="4193" y="9803"/>
                    <a:pt x="4368" y="9755"/>
                    <a:pt x="4525" y="9653"/>
                  </a:cubicBezTo>
                  <a:cubicBezTo>
                    <a:pt x="4692" y="9545"/>
                    <a:pt x="4877" y="9492"/>
                    <a:pt x="5058" y="9492"/>
                  </a:cubicBezTo>
                  <a:cubicBezTo>
                    <a:pt x="5240" y="9492"/>
                    <a:pt x="5419" y="9545"/>
                    <a:pt x="5573" y="9653"/>
                  </a:cubicBezTo>
                  <a:cubicBezTo>
                    <a:pt x="5738" y="9755"/>
                    <a:pt x="5919" y="9803"/>
                    <a:pt x="6097" y="9803"/>
                  </a:cubicBezTo>
                  <a:cubicBezTo>
                    <a:pt x="6457" y="9803"/>
                    <a:pt x="6803" y="9606"/>
                    <a:pt x="6978" y="9272"/>
                  </a:cubicBezTo>
                  <a:cubicBezTo>
                    <a:pt x="7137" y="8955"/>
                    <a:pt x="7467" y="8746"/>
                    <a:pt x="7826" y="8746"/>
                  </a:cubicBezTo>
                  <a:cubicBezTo>
                    <a:pt x="7845" y="8746"/>
                    <a:pt x="7864" y="8746"/>
                    <a:pt x="7883" y="8748"/>
                  </a:cubicBezTo>
                  <a:cubicBezTo>
                    <a:pt x="7897" y="8748"/>
                    <a:pt x="7911" y="8748"/>
                    <a:pt x="7924" y="8748"/>
                  </a:cubicBezTo>
                  <a:cubicBezTo>
                    <a:pt x="8477" y="8748"/>
                    <a:pt x="8931" y="8281"/>
                    <a:pt x="8907" y="7724"/>
                  </a:cubicBezTo>
                  <a:cubicBezTo>
                    <a:pt x="8884" y="7343"/>
                    <a:pt x="9098" y="6985"/>
                    <a:pt x="9431" y="6819"/>
                  </a:cubicBezTo>
                  <a:cubicBezTo>
                    <a:pt x="9931" y="6557"/>
                    <a:pt x="10098" y="5914"/>
                    <a:pt x="9788" y="5437"/>
                  </a:cubicBezTo>
                  <a:cubicBezTo>
                    <a:pt x="9598" y="5104"/>
                    <a:pt x="9598" y="4699"/>
                    <a:pt x="9788" y="4366"/>
                  </a:cubicBezTo>
                  <a:cubicBezTo>
                    <a:pt x="10098" y="3890"/>
                    <a:pt x="9931" y="3247"/>
                    <a:pt x="9431" y="2985"/>
                  </a:cubicBezTo>
                  <a:cubicBezTo>
                    <a:pt x="9098" y="2818"/>
                    <a:pt x="8884" y="2461"/>
                    <a:pt x="8907" y="2080"/>
                  </a:cubicBezTo>
                  <a:cubicBezTo>
                    <a:pt x="8931" y="1522"/>
                    <a:pt x="8477" y="1055"/>
                    <a:pt x="7924" y="1055"/>
                  </a:cubicBezTo>
                  <a:cubicBezTo>
                    <a:pt x="7911" y="1055"/>
                    <a:pt x="7897" y="1055"/>
                    <a:pt x="7883" y="1056"/>
                  </a:cubicBezTo>
                  <a:cubicBezTo>
                    <a:pt x="7864" y="1057"/>
                    <a:pt x="7845" y="1057"/>
                    <a:pt x="7826" y="1057"/>
                  </a:cubicBezTo>
                  <a:cubicBezTo>
                    <a:pt x="7467" y="1057"/>
                    <a:pt x="7137" y="848"/>
                    <a:pt x="6978" y="532"/>
                  </a:cubicBezTo>
                  <a:cubicBezTo>
                    <a:pt x="6803" y="197"/>
                    <a:pt x="6457" y="1"/>
                    <a:pt x="6097" y="1"/>
                  </a:cubicBezTo>
                  <a:cubicBezTo>
                    <a:pt x="5919" y="1"/>
                    <a:pt x="5738" y="48"/>
                    <a:pt x="5573" y="151"/>
                  </a:cubicBezTo>
                  <a:cubicBezTo>
                    <a:pt x="5419" y="258"/>
                    <a:pt x="5240" y="311"/>
                    <a:pt x="5058" y="311"/>
                  </a:cubicBezTo>
                  <a:cubicBezTo>
                    <a:pt x="4877" y="311"/>
                    <a:pt x="4692" y="258"/>
                    <a:pt x="4525" y="151"/>
                  </a:cubicBezTo>
                  <a:cubicBezTo>
                    <a:pt x="4368" y="48"/>
                    <a:pt x="4193" y="1"/>
                    <a:pt x="4019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4061;p59"/>
            <p:cNvSpPr/>
            <p:nvPr/>
          </p:nvSpPr>
          <p:spPr>
            <a:xfrm>
              <a:off x="1407044" y="3905645"/>
              <a:ext cx="36857" cy="15958"/>
            </a:xfrm>
            <a:custGeom>
              <a:avLst/>
              <a:gdLst/>
              <a:ahLst/>
              <a:cxnLst/>
              <a:rect l="l" t="t" r="r" b="b"/>
              <a:pathLst>
                <a:path w="716" h="310" extrusionOk="0">
                  <a:moveTo>
                    <a:pt x="144" y="0"/>
                  </a:moveTo>
                  <a:cubicBezTo>
                    <a:pt x="72" y="0"/>
                    <a:pt x="1" y="71"/>
                    <a:pt x="1" y="143"/>
                  </a:cubicBezTo>
                  <a:cubicBezTo>
                    <a:pt x="1" y="238"/>
                    <a:pt x="72" y="310"/>
                    <a:pt x="144" y="310"/>
                  </a:cubicBezTo>
                  <a:lnTo>
                    <a:pt x="572" y="310"/>
                  </a:lnTo>
                  <a:cubicBezTo>
                    <a:pt x="644" y="310"/>
                    <a:pt x="715" y="238"/>
                    <a:pt x="715" y="143"/>
                  </a:cubicBezTo>
                  <a:cubicBezTo>
                    <a:pt x="715" y="71"/>
                    <a:pt x="644" y="0"/>
                    <a:pt x="572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4062;p59"/>
            <p:cNvSpPr/>
            <p:nvPr/>
          </p:nvSpPr>
          <p:spPr>
            <a:xfrm>
              <a:off x="1561527" y="3905645"/>
              <a:ext cx="38041" cy="15958"/>
            </a:xfrm>
            <a:custGeom>
              <a:avLst/>
              <a:gdLst/>
              <a:ahLst/>
              <a:cxnLst/>
              <a:rect l="l" t="t" r="r" b="b"/>
              <a:pathLst>
                <a:path w="739" h="310" extrusionOk="0">
                  <a:moveTo>
                    <a:pt x="167" y="0"/>
                  </a:moveTo>
                  <a:cubicBezTo>
                    <a:pt x="72" y="0"/>
                    <a:pt x="0" y="71"/>
                    <a:pt x="0" y="143"/>
                  </a:cubicBezTo>
                  <a:cubicBezTo>
                    <a:pt x="0" y="238"/>
                    <a:pt x="72" y="310"/>
                    <a:pt x="167" y="310"/>
                  </a:cubicBezTo>
                  <a:lnTo>
                    <a:pt x="572" y="310"/>
                  </a:lnTo>
                  <a:cubicBezTo>
                    <a:pt x="667" y="310"/>
                    <a:pt x="739" y="238"/>
                    <a:pt x="739" y="143"/>
                  </a:cubicBezTo>
                  <a:cubicBezTo>
                    <a:pt x="739" y="71"/>
                    <a:pt x="667" y="0"/>
                    <a:pt x="572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4063;p59"/>
            <p:cNvSpPr/>
            <p:nvPr/>
          </p:nvSpPr>
          <p:spPr>
            <a:xfrm>
              <a:off x="1282006" y="3668696"/>
              <a:ext cx="50344" cy="48182"/>
            </a:xfrm>
            <a:custGeom>
              <a:avLst/>
              <a:gdLst/>
              <a:ahLst/>
              <a:cxnLst/>
              <a:rect l="l" t="t" r="r" b="b"/>
              <a:pathLst>
                <a:path w="978" h="936" extrusionOk="0">
                  <a:moveTo>
                    <a:pt x="188" y="1"/>
                  </a:moveTo>
                  <a:cubicBezTo>
                    <a:pt x="150" y="1"/>
                    <a:pt x="108" y="19"/>
                    <a:pt x="72" y="55"/>
                  </a:cubicBezTo>
                  <a:cubicBezTo>
                    <a:pt x="1" y="126"/>
                    <a:pt x="1" y="221"/>
                    <a:pt x="72" y="269"/>
                  </a:cubicBezTo>
                  <a:lnTo>
                    <a:pt x="691" y="912"/>
                  </a:lnTo>
                  <a:cubicBezTo>
                    <a:pt x="715" y="936"/>
                    <a:pt x="763" y="936"/>
                    <a:pt x="810" y="936"/>
                  </a:cubicBezTo>
                  <a:cubicBezTo>
                    <a:pt x="834" y="936"/>
                    <a:pt x="882" y="936"/>
                    <a:pt x="906" y="912"/>
                  </a:cubicBezTo>
                  <a:cubicBezTo>
                    <a:pt x="977" y="840"/>
                    <a:pt x="977" y="745"/>
                    <a:pt x="906" y="674"/>
                  </a:cubicBezTo>
                  <a:lnTo>
                    <a:pt x="287" y="55"/>
                  </a:lnTo>
                  <a:cubicBezTo>
                    <a:pt x="263" y="19"/>
                    <a:pt x="227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4064;p59"/>
            <p:cNvSpPr/>
            <p:nvPr/>
          </p:nvSpPr>
          <p:spPr>
            <a:xfrm>
              <a:off x="1364164" y="3544894"/>
              <a:ext cx="49057" cy="48182"/>
            </a:xfrm>
            <a:custGeom>
              <a:avLst/>
              <a:gdLst/>
              <a:ahLst/>
              <a:cxnLst/>
              <a:rect l="l" t="t" r="r" b="b"/>
              <a:pathLst>
                <a:path w="953" h="936" extrusionOk="0">
                  <a:moveTo>
                    <a:pt x="786" y="1"/>
                  </a:moveTo>
                  <a:cubicBezTo>
                    <a:pt x="745" y="1"/>
                    <a:pt x="703" y="19"/>
                    <a:pt x="667" y="54"/>
                  </a:cubicBezTo>
                  <a:lnTo>
                    <a:pt x="48" y="673"/>
                  </a:lnTo>
                  <a:cubicBezTo>
                    <a:pt x="0" y="721"/>
                    <a:pt x="0" y="816"/>
                    <a:pt x="48" y="888"/>
                  </a:cubicBezTo>
                  <a:cubicBezTo>
                    <a:pt x="96" y="912"/>
                    <a:pt x="119" y="935"/>
                    <a:pt x="167" y="935"/>
                  </a:cubicBezTo>
                  <a:cubicBezTo>
                    <a:pt x="215" y="935"/>
                    <a:pt x="238" y="912"/>
                    <a:pt x="286" y="888"/>
                  </a:cubicBezTo>
                  <a:lnTo>
                    <a:pt x="905" y="269"/>
                  </a:lnTo>
                  <a:cubicBezTo>
                    <a:pt x="953" y="197"/>
                    <a:pt x="953" y="102"/>
                    <a:pt x="905" y="54"/>
                  </a:cubicBezTo>
                  <a:cubicBezTo>
                    <a:pt x="870" y="19"/>
                    <a:pt x="828" y="1"/>
                    <a:pt x="786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4065;p59"/>
            <p:cNvSpPr/>
            <p:nvPr/>
          </p:nvSpPr>
          <p:spPr>
            <a:xfrm>
              <a:off x="1306561" y="3775048"/>
              <a:ext cx="50293" cy="48491"/>
            </a:xfrm>
            <a:custGeom>
              <a:avLst/>
              <a:gdLst/>
              <a:ahLst/>
              <a:cxnLst/>
              <a:rect l="l" t="t" r="r" b="b"/>
              <a:pathLst>
                <a:path w="977" h="942" extrusionOk="0">
                  <a:moveTo>
                    <a:pt x="789" y="1"/>
                  </a:moveTo>
                  <a:cubicBezTo>
                    <a:pt x="750" y="1"/>
                    <a:pt x="714" y="13"/>
                    <a:pt x="691" y="37"/>
                  </a:cubicBezTo>
                  <a:lnTo>
                    <a:pt x="72" y="656"/>
                  </a:lnTo>
                  <a:cubicBezTo>
                    <a:pt x="0" y="727"/>
                    <a:pt x="0" y="822"/>
                    <a:pt x="72" y="894"/>
                  </a:cubicBezTo>
                  <a:cubicBezTo>
                    <a:pt x="95" y="918"/>
                    <a:pt x="143" y="941"/>
                    <a:pt x="167" y="941"/>
                  </a:cubicBezTo>
                  <a:cubicBezTo>
                    <a:pt x="214" y="941"/>
                    <a:pt x="262" y="918"/>
                    <a:pt x="286" y="894"/>
                  </a:cubicBezTo>
                  <a:lnTo>
                    <a:pt x="905" y="275"/>
                  </a:lnTo>
                  <a:cubicBezTo>
                    <a:pt x="976" y="203"/>
                    <a:pt x="976" y="108"/>
                    <a:pt x="905" y="37"/>
                  </a:cubicBezTo>
                  <a:cubicBezTo>
                    <a:pt x="869" y="13"/>
                    <a:pt x="828" y="1"/>
                    <a:pt x="789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4066;p59"/>
            <p:cNvSpPr/>
            <p:nvPr/>
          </p:nvSpPr>
          <p:spPr>
            <a:xfrm>
              <a:off x="1555401" y="3513029"/>
              <a:ext cx="50293" cy="48182"/>
            </a:xfrm>
            <a:custGeom>
              <a:avLst/>
              <a:gdLst/>
              <a:ahLst/>
              <a:cxnLst/>
              <a:rect l="l" t="t" r="r" b="b"/>
              <a:pathLst>
                <a:path w="977" h="936" extrusionOk="0">
                  <a:moveTo>
                    <a:pt x="798" y="0"/>
                  </a:moveTo>
                  <a:cubicBezTo>
                    <a:pt x="757" y="0"/>
                    <a:pt x="715" y="18"/>
                    <a:pt x="691" y="54"/>
                  </a:cubicBezTo>
                  <a:lnTo>
                    <a:pt x="72" y="673"/>
                  </a:lnTo>
                  <a:cubicBezTo>
                    <a:pt x="0" y="721"/>
                    <a:pt x="0" y="840"/>
                    <a:pt x="72" y="888"/>
                  </a:cubicBezTo>
                  <a:cubicBezTo>
                    <a:pt x="96" y="911"/>
                    <a:pt x="143" y="935"/>
                    <a:pt x="167" y="935"/>
                  </a:cubicBezTo>
                  <a:cubicBezTo>
                    <a:pt x="215" y="935"/>
                    <a:pt x="262" y="911"/>
                    <a:pt x="286" y="888"/>
                  </a:cubicBezTo>
                  <a:lnTo>
                    <a:pt x="905" y="268"/>
                  </a:lnTo>
                  <a:cubicBezTo>
                    <a:pt x="977" y="197"/>
                    <a:pt x="977" y="102"/>
                    <a:pt x="905" y="54"/>
                  </a:cubicBezTo>
                  <a:cubicBezTo>
                    <a:pt x="882" y="18"/>
                    <a:pt x="840" y="0"/>
                    <a:pt x="798" y="0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4067;p59"/>
            <p:cNvSpPr/>
            <p:nvPr/>
          </p:nvSpPr>
          <p:spPr>
            <a:xfrm>
              <a:off x="1649810" y="3775048"/>
              <a:ext cx="50293" cy="48491"/>
            </a:xfrm>
            <a:custGeom>
              <a:avLst/>
              <a:gdLst/>
              <a:ahLst/>
              <a:cxnLst/>
              <a:rect l="l" t="t" r="r" b="b"/>
              <a:pathLst>
                <a:path w="977" h="942" extrusionOk="0">
                  <a:moveTo>
                    <a:pt x="789" y="1"/>
                  </a:moveTo>
                  <a:cubicBezTo>
                    <a:pt x="750" y="1"/>
                    <a:pt x="715" y="13"/>
                    <a:pt x="691" y="37"/>
                  </a:cubicBezTo>
                  <a:lnTo>
                    <a:pt x="48" y="656"/>
                  </a:lnTo>
                  <a:cubicBezTo>
                    <a:pt x="0" y="727"/>
                    <a:pt x="0" y="822"/>
                    <a:pt x="48" y="894"/>
                  </a:cubicBezTo>
                  <a:cubicBezTo>
                    <a:pt x="95" y="918"/>
                    <a:pt x="119" y="941"/>
                    <a:pt x="167" y="941"/>
                  </a:cubicBezTo>
                  <a:cubicBezTo>
                    <a:pt x="214" y="941"/>
                    <a:pt x="262" y="918"/>
                    <a:pt x="286" y="894"/>
                  </a:cubicBezTo>
                  <a:lnTo>
                    <a:pt x="905" y="275"/>
                  </a:lnTo>
                  <a:cubicBezTo>
                    <a:pt x="977" y="203"/>
                    <a:pt x="977" y="108"/>
                    <a:pt x="905" y="37"/>
                  </a:cubicBezTo>
                  <a:cubicBezTo>
                    <a:pt x="869" y="13"/>
                    <a:pt x="828" y="1"/>
                    <a:pt x="7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4068;p59"/>
            <p:cNvSpPr/>
            <p:nvPr/>
          </p:nvSpPr>
          <p:spPr>
            <a:xfrm>
              <a:off x="1665717" y="3674565"/>
              <a:ext cx="50344" cy="48440"/>
            </a:xfrm>
            <a:custGeom>
              <a:avLst/>
              <a:gdLst/>
              <a:ahLst/>
              <a:cxnLst/>
              <a:rect l="l" t="t" r="r" b="b"/>
              <a:pathLst>
                <a:path w="978" h="941" extrusionOk="0">
                  <a:moveTo>
                    <a:pt x="790" y="0"/>
                  </a:moveTo>
                  <a:cubicBezTo>
                    <a:pt x="751" y="0"/>
                    <a:pt x="715" y="12"/>
                    <a:pt x="691" y="36"/>
                  </a:cubicBezTo>
                  <a:lnTo>
                    <a:pt x="72" y="655"/>
                  </a:lnTo>
                  <a:cubicBezTo>
                    <a:pt x="1" y="726"/>
                    <a:pt x="1" y="822"/>
                    <a:pt x="72" y="893"/>
                  </a:cubicBezTo>
                  <a:cubicBezTo>
                    <a:pt x="96" y="917"/>
                    <a:pt x="144" y="941"/>
                    <a:pt x="167" y="941"/>
                  </a:cubicBezTo>
                  <a:cubicBezTo>
                    <a:pt x="215" y="941"/>
                    <a:pt x="263" y="917"/>
                    <a:pt x="286" y="893"/>
                  </a:cubicBezTo>
                  <a:lnTo>
                    <a:pt x="906" y="274"/>
                  </a:lnTo>
                  <a:cubicBezTo>
                    <a:pt x="977" y="202"/>
                    <a:pt x="977" y="107"/>
                    <a:pt x="906" y="36"/>
                  </a:cubicBezTo>
                  <a:cubicBezTo>
                    <a:pt x="870" y="12"/>
                    <a:pt x="828" y="0"/>
                    <a:pt x="790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4069;p59"/>
            <p:cNvSpPr/>
            <p:nvPr/>
          </p:nvSpPr>
          <p:spPr>
            <a:xfrm>
              <a:off x="1631382" y="3609858"/>
              <a:ext cx="49109" cy="48182"/>
            </a:xfrm>
            <a:custGeom>
              <a:avLst/>
              <a:gdLst/>
              <a:ahLst/>
              <a:cxnLst/>
              <a:rect l="l" t="t" r="r" b="b"/>
              <a:pathLst>
                <a:path w="954" h="936" extrusionOk="0">
                  <a:moveTo>
                    <a:pt x="165" y="1"/>
                  </a:moveTo>
                  <a:cubicBezTo>
                    <a:pt x="126" y="1"/>
                    <a:pt x="84" y="19"/>
                    <a:pt x="49" y="54"/>
                  </a:cubicBezTo>
                  <a:cubicBezTo>
                    <a:pt x="1" y="102"/>
                    <a:pt x="1" y="197"/>
                    <a:pt x="49" y="269"/>
                  </a:cubicBezTo>
                  <a:lnTo>
                    <a:pt x="668" y="888"/>
                  </a:lnTo>
                  <a:cubicBezTo>
                    <a:pt x="715" y="912"/>
                    <a:pt x="739" y="936"/>
                    <a:pt x="787" y="936"/>
                  </a:cubicBezTo>
                  <a:cubicBezTo>
                    <a:pt x="834" y="936"/>
                    <a:pt x="858" y="912"/>
                    <a:pt x="906" y="888"/>
                  </a:cubicBezTo>
                  <a:cubicBezTo>
                    <a:pt x="953" y="840"/>
                    <a:pt x="953" y="721"/>
                    <a:pt x="906" y="674"/>
                  </a:cubicBezTo>
                  <a:lnTo>
                    <a:pt x="263" y="54"/>
                  </a:lnTo>
                  <a:cubicBezTo>
                    <a:pt x="239" y="19"/>
                    <a:pt x="203" y="1"/>
                    <a:pt x="1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4070;p59"/>
            <p:cNvSpPr/>
            <p:nvPr/>
          </p:nvSpPr>
          <p:spPr>
            <a:xfrm>
              <a:off x="1436489" y="3497072"/>
              <a:ext cx="50293" cy="48182"/>
            </a:xfrm>
            <a:custGeom>
              <a:avLst/>
              <a:gdLst/>
              <a:ahLst/>
              <a:cxnLst/>
              <a:rect l="l" t="t" r="r" b="b"/>
              <a:pathLst>
                <a:path w="977" h="936" extrusionOk="0">
                  <a:moveTo>
                    <a:pt x="188" y="1"/>
                  </a:moveTo>
                  <a:cubicBezTo>
                    <a:pt x="149" y="1"/>
                    <a:pt x="108" y="19"/>
                    <a:pt x="72" y="54"/>
                  </a:cubicBezTo>
                  <a:cubicBezTo>
                    <a:pt x="0" y="102"/>
                    <a:pt x="0" y="197"/>
                    <a:pt x="72" y="269"/>
                  </a:cubicBezTo>
                  <a:lnTo>
                    <a:pt x="691" y="888"/>
                  </a:lnTo>
                  <a:cubicBezTo>
                    <a:pt x="715" y="912"/>
                    <a:pt x="762" y="936"/>
                    <a:pt x="810" y="936"/>
                  </a:cubicBezTo>
                  <a:cubicBezTo>
                    <a:pt x="858" y="936"/>
                    <a:pt x="882" y="912"/>
                    <a:pt x="905" y="888"/>
                  </a:cubicBezTo>
                  <a:cubicBezTo>
                    <a:pt x="977" y="840"/>
                    <a:pt x="977" y="721"/>
                    <a:pt x="905" y="674"/>
                  </a:cubicBezTo>
                  <a:lnTo>
                    <a:pt x="286" y="54"/>
                  </a:lnTo>
                  <a:cubicBezTo>
                    <a:pt x="262" y="19"/>
                    <a:pt x="227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4071;p59"/>
            <p:cNvSpPr/>
            <p:nvPr/>
          </p:nvSpPr>
          <p:spPr>
            <a:xfrm>
              <a:off x="1226874" y="3447139"/>
              <a:ext cx="552913" cy="552913"/>
            </a:xfrm>
            <a:custGeom>
              <a:avLst/>
              <a:gdLst/>
              <a:ahLst/>
              <a:cxnLst/>
              <a:rect l="l" t="t" r="r" b="b"/>
              <a:pathLst>
                <a:path w="10741" h="10741" extrusionOk="0">
                  <a:moveTo>
                    <a:pt x="5358" y="310"/>
                  </a:moveTo>
                  <a:cubicBezTo>
                    <a:pt x="5597" y="310"/>
                    <a:pt x="5858" y="334"/>
                    <a:pt x="6073" y="358"/>
                  </a:cubicBezTo>
                  <a:cubicBezTo>
                    <a:pt x="5978" y="405"/>
                    <a:pt x="5882" y="429"/>
                    <a:pt x="5811" y="501"/>
                  </a:cubicBezTo>
                  <a:cubicBezTo>
                    <a:pt x="5680" y="584"/>
                    <a:pt x="5525" y="626"/>
                    <a:pt x="5370" y="626"/>
                  </a:cubicBezTo>
                  <a:cubicBezTo>
                    <a:pt x="5215" y="626"/>
                    <a:pt x="5061" y="584"/>
                    <a:pt x="4930" y="501"/>
                  </a:cubicBezTo>
                  <a:cubicBezTo>
                    <a:pt x="4834" y="429"/>
                    <a:pt x="4739" y="405"/>
                    <a:pt x="4644" y="358"/>
                  </a:cubicBezTo>
                  <a:cubicBezTo>
                    <a:pt x="4882" y="334"/>
                    <a:pt x="5120" y="310"/>
                    <a:pt x="5358" y="310"/>
                  </a:cubicBezTo>
                  <a:close/>
                  <a:moveTo>
                    <a:pt x="3477" y="667"/>
                  </a:moveTo>
                  <a:lnTo>
                    <a:pt x="3477" y="667"/>
                  </a:lnTo>
                  <a:cubicBezTo>
                    <a:pt x="3406" y="763"/>
                    <a:pt x="3358" y="834"/>
                    <a:pt x="3310" y="929"/>
                  </a:cubicBezTo>
                  <a:cubicBezTo>
                    <a:pt x="3176" y="1197"/>
                    <a:pt x="2896" y="1360"/>
                    <a:pt x="2607" y="1360"/>
                  </a:cubicBezTo>
                  <a:cubicBezTo>
                    <a:pt x="2587" y="1360"/>
                    <a:pt x="2568" y="1359"/>
                    <a:pt x="2548" y="1358"/>
                  </a:cubicBezTo>
                  <a:cubicBezTo>
                    <a:pt x="2453" y="1358"/>
                    <a:pt x="2334" y="1382"/>
                    <a:pt x="2239" y="1406"/>
                  </a:cubicBezTo>
                  <a:cubicBezTo>
                    <a:pt x="2620" y="1096"/>
                    <a:pt x="3048" y="858"/>
                    <a:pt x="3477" y="667"/>
                  </a:cubicBezTo>
                  <a:close/>
                  <a:moveTo>
                    <a:pt x="7240" y="667"/>
                  </a:moveTo>
                  <a:cubicBezTo>
                    <a:pt x="7692" y="858"/>
                    <a:pt x="8097" y="1096"/>
                    <a:pt x="8478" y="1406"/>
                  </a:cubicBezTo>
                  <a:cubicBezTo>
                    <a:pt x="8383" y="1382"/>
                    <a:pt x="8288" y="1358"/>
                    <a:pt x="8192" y="1358"/>
                  </a:cubicBezTo>
                  <a:cubicBezTo>
                    <a:pt x="8171" y="1359"/>
                    <a:pt x="8150" y="1360"/>
                    <a:pt x="8130" y="1360"/>
                  </a:cubicBezTo>
                  <a:cubicBezTo>
                    <a:pt x="7823" y="1360"/>
                    <a:pt x="7564" y="1197"/>
                    <a:pt x="7430" y="929"/>
                  </a:cubicBezTo>
                  <a:cubicBezTo>
                    <a:pt x="7383" y="834"/>
                    <a:pt x="7311" y="763"/>
                    <a:pt x="7240" y="667"/>
                  </a:cubicBezTo>
                  <a:close/>
                  <a:moveTo>
                    <a:pt x="1381" y="2239"/>
                  </a:moveTo>
                  <a:cubicBezTo>
                    <a:pt x="1358" y="2358"/>
                    <a:pt x="1358" y="2453"/>
                    <a:pt x="1358" y="2549"/>
                  </a:cubicBezTo>
                  <a:cubicBezTo>
                    <a:pt x="1381" y="2858"/>
                    <a:pt x="1215" y="3168"/>
                    <a:pt x="929" y="3311"/>
                  </a:cubicBezTo>
                  <a:cubicBezTo>
                    <a:pt x="834" y="3358"/>
                    <a:pt x="738" y="3430"/>
                    <a:pt x="667" y="3501"/>
                  </a:cubicBezTo>
                  <a:cubicBezTo>
                    <a:pt x="857" y="3049"/>
                    <a:pt x="1096" y="2620"/>
                    <a:pt x="1381" y="2239"/>
                  </a:cubicBezTo>
                  <a:close/>
                  <a:moveTo>
                    <a:pt x="9335" y="2239"/>
                  </a:moveTo>
                  <a:lnTo>
                    <a:pt x="9335" y="2239"/>
                  </a:lnTo>
                  <a:cubicBezTo>
                    <a:pt x="9645" y="2620"/>
                    <a:pt x="9883" y="3049"/>
                    <a:pt x="10050" y="3501"/>
                  </a:cubicBezTo>
                  <a:cubicBezTo>
                    <a:pt x="9978" y="3430"/>
                    <a:pt x="9907" y="3358"/>
                    <a:pt x="9812" y="3311"/>
                  </a:cubicBezTo>
                  <a:cubicBezTo>
                    <a:pt x="9526" y="3168"/>
                    <a:pt x="9359" y="2858"/>
                    <a:pt x="9359" y="2549"/>
                  </a:cubicBezTo>
                  <a:cubicBezTo>
                    <a:pt x="9359" y="2453"/>
                    <a:pt x="9359" y="2358"/>
                    <a:pt x="9335" y="2239"/>
                  </a:cubicBezTo>
                  <a:close/>
                  <a:moveTo>
                    <a:pt x="357" y="4644"/>
                  </a:moveTo>
                  <a:cubicBezTo>
                    <a:pt x="381" y="4740"/>
                    <a:pt x="429" y="4835"/>
                    <a:pt x="500" y="4930"/>
                  </a:cubicBezTo>
                  <a:cubicBezTo>
                    <a:pt x="667" y="5192"/>
                    <a:pt x="667" y="5549"/>
                    <a:pt x="500" y="5811"/>
                  </a:cubicBezTo>
                  <a:cubicBezTo>
                    <a:pt x="429" y="5906"/>
                    <a:pt x="381" y="6002"/>
                    <a:pt x="357" y="6097"/>
                  </a:cubicBezTo>
                  <a:cubicBezTo>
                    <a:pt x="334" y="5859"/>
                    <a:pt x="310" y="5621"/>
                    <a:pt x="310" y="5383"/>
                  </a:cubicBezTo>
                  <a:cubicBezTo>
                    <a:pt x="310" y="5121"/>
                    <a:pt x="334" y="4882"/>
                    <a:pt x="357" y="4644"/>
                  </a:cubicBezTo>
                  <a:close/>
                  <a:moveTo>
                    <a:pt x="10359" y="4644"/>
                  </a:moveTo>
                  <a:cubicBezTo>
                    <a:pt x="10407" y="4882"/>
                    <a:pt x="10407" y="5121"/>
                    <a:pt x="10407" y="5359"/>
                  </a:cubicBezTo>
                  <a:cubicBezTo>
                    <a:pt x="10407" y="5621"/>
                    <a:pt x="10407" y="5859"/>
                    <a:pt x="10359" y="6097"/>
                  </a:cubicBezTo>
                  <a:cubicBezTo>
                    <a:pt x="10336" y="6002"/>
                    <a:pt x="10288" y="5906"/>
                    <a:pt x="10240" y="5811"/>
                  </a:cubicBezTo>
                  <a:cubicBezTo>
                    <a:pt x="10074" y="5549"/>
                    <a:pt x="10074" y="5192"/>
                    <a:pt x="10240" y="4930"/>
                  </a:cubicBezTo>
                  <a:cubicBezTo>
                    <a:pt x="10288" y="4835"/>
                    <a:pt x="10336" y="4740"/>
                    <a:pt x="10359" y="4644"/>
                  </a:cubicBezTo>
                  <a:close/>
                  <a:moveTo>
                    <a:pt x="5358" y="3192"/>
                  </a:moveTo>
                  <a:cubicBezTo>
                    <a:pt x="6573" y="3192"/>
                    <a:pt x="7549" y="4168"/>
                    <a:pt x="7549" y="5383"/>
                  </a:cubicBezTo>
                  <a:cubicBezTo>
                    <a:pt x="7549" y="6573"/>
                    <a:pt x="6573" y="7550"/>
                    <a:pt x="5358" y="7550"/>
                  </a:cubicBezTo>
                  <a:cubicBezTo>
                    <a:pt x="4168" y="7550"/>
                    <a:pt x="3167" y="6573"/>
                    <a:pt x="3167" y="5383"/>
                  </a:cubicBezTo>
                  <a:cubicBezTo>
                    <a:pt x="3167" y="4168"/>
                    <a:pt x="4168" y="3192"/>
                    <a:pt x="5358" y="3192"/>
                  </a:cubicBezTo>
                  <a:close/>
                  <a:moveTo>
                    <a:pt x="5358" y="2858"/>
                  </a:moveTo>
                  <a:cubicBezTo>
                    <a:pt x="3977" y="2858"/>
                    <a:pt x="2858" y="4001"/>
                    <a:pt x="2858" y="5383"/>
                  </a:cubicBezTo>
                  <a:cubicBezTo>
                    <a:pt x="2858" y="6740"/>
                    <a:pt x="3977" y="7883"/>
                    <a:pt x="5358" y="7883"/>
                  </a:cubicBezTo>
                  <a:cubicBezTo>
                    <a:pt x="6740" y="7883"/>
                    <a:pt x="7859" y="6740"/>
                    <a:pt x="7859" y="5383"/>
                  </a:cubicBezTo>
                  <a:cubicBezTo>
                    <a:pt x="7859" y="4001"/>
                    <a:pt x="6740" y="2858"/>
                    <a:pt x="5358" y="2858"/>
                  </a:cubicBezTo>
                  <a:close/>
                  <a:moveTo>
                    <a:pt x="667" y="7240"/>
                  </a:moveTo>
                  <a:lnTo>
                    <a:pt x="667" y="7240"/>
                  </a:lnTo>
                  <a:cubicBezTo>
                    <a:pt x="738" y="7311"/>
                    <a:pt x="834" y="7383"/>
                    <a:pt x="929" y="7431"/>
                  </a:cubicBezTo>
                  <a:cubicBezTo>
                    <a:pt x="1215" y="7573"/>
                    <a:pt x="1381" y="7883"/>
                    <a:pt x="1358" y="8193"/>
                  </a:cubicBezTo>
                  <a:cubicBezTo>
                    <a:pt x="1358" y="8288"/>
                    <a:pt x="1358" y="8407"/>
                    <a:pt x="1381" y="8502"/>
                  </a:cubicBezTo>
                  <a:cubicBezTo>
                    <a:pt x="1096" y="8121"/>
                    <a:pt x="857" y="7693"/>
                    <a:pt x="667" y="7240"/>
                  </a:cubicBezTo>
                  <a:close/>
                  <a:moveTo>
                    <a:pt x="10050" y="7240"/>
                  </a:moveTo>
                  <a:lnTo>
                    <a:pt x="10050" y="7240"/>
                  </a:lnTo>
                  <a:cubicBezTo>
                    <a:pt x="9883" y="7693"/>
                    <a:pt x="9645" y="8121"/>
                    <a:pt x="9335" y="8502"/>
                  </a:cubicBezTo>
                  <a:cubicBezTo>
                    <a:pt x="9359" y="8407"/>
                    <a:pt x="9359" y="8288"/>
                    <a:pt x="9359" y="8193"/>
                  </a:cubicBezTo>
                  <a:cubicBezTo>
                    <a:pt x="9359" y="7883"/>
                    <a:pt x="9526" y="7573"/>
                    <a:pt x="9812" y="7431"/>
                  </a:cubicBezTo>
                  <a:cubicBezTo>
                    <a:pt x="9907" y="7383"/>
                    <a:pt x="9978" y="7311"/>
                    <a:pt x="10050" y="7240"/>
                  </a:cubicBezTo>
                  <a:close/>
                  <a:moveTo>
                    <a:pt x="3858" y="8169"/>
                  </a:moveTo>
                  <a:cubicBezTo>
                    <a:pt x="3644" y="8169"/>
                    <a:pt x="3453" y="8336"/>
                    <a:pt x="3453" y="8574"/>
                  </a:cubicBezTo>
                  <a:cubicBezTo>
                    <a:pt x="3453" y="8645"/>
                    <a:pt x="3525" y="8717"/>
                    <a:pt x="3620" y="8717"/>
                  </a:cubicBezTo>
                  <a:cubicBezTo>
                    <a:pt x="3691" y="8717"/>
                    <a:pt x="3763" y="8645"/>
                    <a:pt x="3763" y="8574"/>
                  </a:cubicBezTo>
                  <a:cubicBezTo>
                    <a:pt x="3763" y="8526"/>
                    <a:pt x="3810" y="8478"/>
                    <a:pt x="3858" y="8478"/>
                  </a:cubicBezTo>
                  <a:cubicBezTo>
                    <a:pt x="3906" y="8478"/>
                    <a:pt x="3953" y="8526"/>
                    <a:pt x="3953" y="8574"/>
                  </a:cubicBezTo>
                  <a:cubicBezTo>
                    <a:pt x="3953" y="8645"/>
                    <a:pt x="4025" y="8717"/>
                    <a:pt x="4096" y="8717"/>
                  </a:cubicBezTo>
                  <a:cubicBezTo>
                    <a:pt x="4191" y="8717"/>
                    <a:pt x="4263" y="8645"/>
                    <a:pt x="4263" y="8574"/>
                  </a:cubicBezTo>
                  <a:cubicBezTo>
                    <a:pt x="4263" y="8336"/>
                    <a:pt x="4072" y="8169"/>
                    <a:pt x="3858" y="8169"/>
                  </a:cubicBezTo>
                  <a:close/>
                  <a:moveTo>
                    <a:pt x="6883" y="8169"/>
                  </a:moveTo>
                  <a:cubicBezTo>
                    <a:pt x="6644" y="8169"/>
                    <a:pt x="6478" y="8336"/>
                    <a:pt x="6478" y="8574"/>
                  </a:cubicBezTo>
                  <a:cubicBezTo>
                    <a:pt x="6478" y="8645"/>
                    <a:pt x="6525" y="8717"/>
                    <a:pt x="6621" y="8717"/>
                  </a:cubicBezTo>
                  <a:cubicBezTo>
                    <a:pt x="6716" y="8717"/>
                    <a:pt x="6787" y="8645"/>
                    <a:pt x="6787" y="8574"/>
                  </a:cubicBezTo>
                  <a:cubicBezTo>
                    <a:pt x="6787" y="8526"/>
                    <a:pt x="6811" y="8478"/>
                    <a:pt x="6883" y="8478"/>
                  </a:cubicBezTo>
                  <a:cubicBezTo>
                    <a:pt x="6930" y="8478"/>
                    <a:pt x="6954" y="8526"/>
                    <a:pt x="6954" y="8574"/>
                  </a:cubicBezTo>
                  <a:cubicBezTo>
                    <a:pt x="6954" y="8645"/>
                    <a:pt x="7025" y="8717"/>
                    <a:pt x="7121" y="8717"/>
                  </a:cubicBezTo>
                  <a:cubicBezTo>
                    <a:pt x="7216" y="8717"/>
                    <a:pt x="7287" y="8645"/>
                    <a:pt x="7287" y="8574"/>
                  </a:cubicBezTo>
                  <a:cubicBezTo>
                    <a:pt x="7287" y="8336"/>
                    <a:pt x="7097" y="8169"/>
                    <a:pt x="6883" y="8169"/>
                  </a:cubicBezTo>
                  <a:close/>
                  <a:moveTo>
                    <a:pt x="4882" y="8431"/>
                  </a:moveTo>
                  <a:cubicBezTo>
                    <a:pt x="4787" y="8431"/>
                    <a:pt x="4715" y="8478"/>
                    <a:pt x="4715" y="8574"/>
                  </a:cubicBezTo>
                  <a:cubicBezTo>
                    <a:pt x="4715" y="8788"/>
                    <a:pt x="4906" y="8978"/>
                    <a:pt x="5120" y="8978"/>
                  </a:cubicBezTo>
                  <a:cubicBezTo>
                    <a:pt x="5215" y="8978"/>
                    <a:pt x="5287" y="8955"/>
                    <a:pt x="5358" y="8883"/>
                  </a:cubicBezTo>
                  <a:cubicBezTo>
                    <a:pt x="5430" y="8955"/>
                    <a:pt x="5525" y="8978"/>
                    <a:pt x="5597" y="8978"/>
                  </a:cubicBezTo>
                  <a:cubicBezTo>
                    <a:pt x="5835" y="8978"/>
                    <a:pt x="6001" y="8788"/>
                    <a:pt x="6001" y="8574"/>
                  </a:cubicBezTo>
                  <a:cubicBezTo>
                    <a:pt x="6001" y="8478"/>
                    <a:pt x="5930" y="8431"/>
                    <a:pt x="5858" y="8431"/>
                  </a:cubicBezTo>
                  <a:cubicBezTo>
                    <a:pt x="5763" y="8431"/>
                    <a:pt x="5692" y="8478"/>
                    <a:pt x="5692" y="8574"/>
                  </a:cubicBezTo>
                  <a:cubicBezTo>
                    <a:pt x="5692" y="8621"/>
                    <a:pt x="5644" y="8669"/>
                    <a:pt x="5597" y="8669"/>
                  </a:cubicBezTo>
                  <a:cubicBezTo>
                    <a:pt x="5549" y="8669"/>
                    <a:pt x="5525" y="8621"/>
                    <a:pt x="5525" y="8574"/>
                  </a:cubicBezTo>
                  <a:cubicBezTo>
                    <a:pt x="5525" y="8478"/>
                    <a:pt x="5454" y="8431"/>
                    <a:pt x="5358" y="8431"/>
                  </a:cubicBezTo>
                  <a:cubicBezTo>
                    <a:pt x="5287" y="8431"/>
                    <a:pt x="5215" y="8478"/>
                    <a:pt x="5215" y="8574"/>
                  </a:cubicBezTo>
                  <a:cubicBezTo>
                    <a:pt x="5215" y="8621"/>
                    <a:pt x="5168" y="8669"/>
                    <a:pt x="5120" y="8669"/>
                  </a:cubicBezTo>
                  <a:cubicBezTo>
                    <a:pt x="5073" y="8669"/>
                    <a:pt x="5025" y="8621"/>
                    <a:pt x="5025" y="8574"/>
                  </a:cubicBezTo>
                  <a:cubicBezTo>
                    <a:pt x="5025" y="8478"/>
                    <a:pt x="4954" y="8431"/>
                    <a:pt x="4882" y="8431"/>
                  </a:cubicBezTo>
                  <a:close/>
                  <a:moveTo>
                    <a:pt x="2239" y="9336"/>
                  </a:moveTo>
                  <a:cubicBezTo>
                    <a:pt x="2334" y="9360"/>
                    <a:pt x="2453" y="9383"/>
                    <a:pt x="2548" y="9383"/>
                  </a:cubicBezTo>
                  <a:cubicBezTo>
                    <a:pt x="2568" y="9382"/>
                    <a:pt x="2587" y="9381"/>
                    <a:pt x="2607" y="9381"/>
                  </a:cubicBezTo>
                  <a:cubicBezTo>
                    <a:pt x="2896" y="9381"/>
                    <a:pt x="3176" y="9544"/>
                    <a:pt x="3310" y="9812"/>
                  </a:cubicBezTo>
                  <a:cubicBezTo>
                    <a:pt x="3358" y="9907"/>
                    <a:pt x="3406" y="9979"/>
                    <a:pt x="3477" y="10074"/>
                  </a:cubicBezTo>
                  <a:cubicBezTo>
                    <a:pt x="3048" y="9883"/>
                    <a:pt x="2620" y="9645"/>
                    <a:pt x="2239" y="9336"/>
                  </a:cubicBezTo>
                  <a:close/>
                  <a:moveTo>
                    <a:pt x="8478" y="9336"/>
                  </a:moveTo>
                  <a:lnTo>
                    <a:pt x="8478" y="9336"/>
                  </a:lnTo>
                  <a:cubicBezTo>
                    <a:pt x="8097" y="9645"/>
                    <a:pt x="7692" y="9883"/>
                    <a:pt x="7240" y="10074"/>
                  </a:cubicBezTo>
                  <a:cubicBezTo>
                    <a:pt x="7311" y="10003"/>
                    <a:pt x="7383" y="9907"/>
                    <a:pt x="7430" y="9812"/>
                  </a:cubicBezTo>
                  <a:cubicBezTo>
                    <a:pt x="7564" y="9544"/>
                    <a:pt x="7823" y="9381"/>
                    <a:pt x="8130" y="9381"/>
                  </a:cubicBezTo>
                  <a:cubicBezTo>
                    <a:pt x="8150" y="9381"/>
                    <a:pt x="8171" y="9382"/>
                    <a:pt x="8192" y="9383"/>
                  </a:cubicBezTo>
                  <a:cubicBezTo>
                    <a:pt x="8288" y="9383"/>
                    <a:pt x="8383" y="9360"/>
                    <a:pt x="8478" y="9336"/>
                  </a:cubicBezTo>
                  <a:close/>
                  <a:moveTo>
                    <a:pt x="6409" y="634"/>
                  </a:moveTo>
                  <a:cubicBezTo>
                    <a:pt x="6481" y="634"/>
                    <a:pt x="6552" y="644"/>
                    <a:pt x="6621" y="667"/>
                  </a:cubicBezTo>
                  <a:cubicBezTo>
                    <a:pt x="6859" y="715"/>
                    <a:pt x="7025" y="858"/>
                    <a:pt x="7144" y="1072"/>
                  </a:cubicBezTo>
                  <a:cubicBezTo>
                    <a:pt x="7327" y="1437"/>
                    <a:pt x="7728" y="1693"/>
                    <a:pt x="8138" y="1693"/>
                  </a:cubicBezTo>
                  <a:cubicBezTo>
                    <a:pt x="8156" y="1693"/>
                    <a:pt x="8174" y="1692"/>
                    <a:pt x="8192" y="1691"/>
                  </a:cubicBezTo>
                  <a:cubicBezTo>
                    <a:pt x="8217" y="1689"/>
                    <a:pt x="8241" y="1688"/>
                    <a:pt x="8264" y="1688"/>
                  </a:cubicBezTo>
                  <a:cubicBezTo>
                    <a:pt x="8474" y="1688"/>
                    <a:pt x="8662" y="1780"/>
                    <a:pt x="8811" y="1929"/>
                  </a:cubicBezTo>
                  <a:cubicBezTo>
                    <a:pt x="8978" y="2096"/>
                    <a:pt x="9073" y="2310"/>
                    <a:pt x="9050" y="2549"/>
                  </a:cubicBezTo>
                  <a:cubicBezTo>
                    <a:pt x="9026" y="2977"/>
                    <a:pt x="9264" y="3382"/>
                    <a:pt x="9669" y="3596"/>
                  </a:cubicBezTo>
                  <a:cubicBezTo>
                    <a:pt x="9859" y="3692"/>
                    <a:pt x="10026" y="3882"/>
                    <a:pt x="10074" y="4120"/>
                  </a:cubicBezTo>
                  <a:cubicBezTo>
                    <a:pt x="10145" y="4335"/>
                    <a:pt x="10097" y="4573"/>
                    <a:pt x="9978" y="4763"/>
                  </a:cubicBezTo>
                  <a:cubicBezTo>
                    <a:pt x="9740" y="5121"/>
                    <a:pt x="9740" y="5621"/>
                    <a:pt x="9978" y="5978"/>
                  </a:cubicBezTo>
                  <a:cubicBezTo>
                    <a:pt x="10097" y="6168"/>
                    <a:pt x="10145" y="6407"/>
                    <a:pt x="10074" y="6645"/>
                  </a:cubicBezTo>
                  <a:cubicBezTo>
                    <a:pt x="10026" y="6859"/>
                    <a:pt x="9859" y="7050"/>
                    <a:pt x="9669" y="7145"/>
                  </a:cubicBezTo>
                  <a:cubicBezTo>
                    <a:pt x="9264" y="7359"/>
                    <a:pt x="9026" y="7764"/>
                    <a:pt x="9050" y="8216"/>
                  </a:cubicBezTo>
                  <a:cubicBezTo>
                    <a:pt x="9073" y="8431"/>
                    <a:pt x="8978" y="8645"/>
                    <a:pt x="8811" y="8812"/>
                  </a:cubicBezTo>
                  <a:cubicBezTo>
                    <a:pt x="8662" y="8961"/>
                    <a:pt x="8474" y="9054"/>
                    <a:pt x="8264" y="9054"/>
                  </a:cubicBezTo>
                  <a:cubicBezTo>
                    <a:pt x="8241" y="9054"/>
                    <a:pt x="8217" y="9052"/>
                    <a:pt x="8192" y="9050"/>
                  </a:cubicBezTo>
                  <a:cubicBezTo>
                    <a:pt x="8174" y="9049"/>
                    <a:pt x="8156" y="9048"/>
                    <a:pt x="8138" y="9048"/>
                  </a:cubicBezTo>
                  <a:cubicBezTo>
                    <a:pt x="7728" y="9048"/>
                    <a:pt x="7327" y="9304"/>
                    <a:pt x="7144" y="9669"/>
                  </a:cubicBezTo>
                  <a:cubicBezTo>
                    <a:pt x="7025" y="9883"/>
                    <a:pt x="6859" y="10026"/>
                    <a:pt x="6621" y="10074"/>
                  </a:cubicBezTo>
                  <a:cubicBezTo>
                    <a:pt x="6552" y="10097"/>
                    <a:pt x="6481" y="10108"/>
                    <a:pt x="6409" y="10108"/>
                  </a:cubicBezTo>
                  <a:cubicBezTo>
                    <a:pt x="6258" y="10108"/>
                    <a:pt x="6107" y="10060"/>
                    <a:pt x="5978" y="9979"/>
                  </a:cubicBezTo>
                  <a:cubicBezTo>
                    <a:pt x="5787" y="9860"/>
                    <a:pt x="5573" y="9800"/>
                    <a:pt x="5361" y="9800"/>
                  </a:cubicBezTo>
                  <a:cubicBezTo>
                    <a:pt x="5150" y="9800"/>
                    <a:pt x="4942" y="9860"/>
                    <a:pt x="4763" y="9979"/>
                  </a:cubicBezTo>
                  <a:cubicBezTo>
                    <a:pt x="4617" y="10060"/>
                    <a:pt x="4472" y="10108"/>
                    <a:pt x="4319" y="10108"/>
                  </a:cubicBezTo>
                  <a:cubicBezTo>
                    <a:pt x="4246" y="10108"/>
                    <a:pt x="4173" y="10097"/>
                    <a:pt x="4096" y="10074"/>
                  </a:cubicBezTo>
                  <a:cubicBezTo>
                    <a:pt x="3882" y="10026"/>
                    <a:pt x="3691" y="9883"/>
                    <a:pt x="3596" y="9669"/>
                  </a:cubicBezTo>
                  <a:cubicBezTo>
                    <a:pt x="3382" y="9288"/>
                    <a:pt x="3001" y="9050"/>
                    <a:pt x="2572" y="9050"/>
                  </a:cubicBezTo>
                  <a:lnTo>
                    <a:pt x="2524" y="9050"/>
                  </a:lnTo>
                  <a:cubicBezTo>
                    <a:pt x="2503" y="9052"/>
                    <a:pt x="2480" y="9054"/>
                    <a:pt x="2458" y="9054"/>
                  </a:cubicBezTo>
                  <a:cubicBezTo>
                    <a:pt x="2262" y="9054"/>
                    <a:pt x="2055" y="8961"/>
                    <a:pt x="1905" y="8812"/>
                  </a:cubicBezTo>
                  <a:cubicBezTo>
                    <a:pt x="1762" y="8645"/>
                    <a:pt x="1667" y="8431"/>
                    <a:pt x="1667" y="8216"/>
                  </a:cubicBezTo>
                  <a:cubicBezTo>
                    <a:pt x="1691" y="7764"/>
                    <a:pt x="1453" y="7359"/>
                    <a:pt x="1072" y="7145"/>
                  </a:cubicBezTo>
                  <a:cubicBezTo>
                    <a:pt x="857" y="7050"/>
                    <a:pt x="715" y="6859"/>
                    <a:pt x="643" y="6645"/>
                  </a:cubicBezTo>
                  <a:cubicBezTo>
                    <a:pt x="595" y="6407"/>
                    <a:pt x="619" y="6168"/>
                    <a:pt x="762" y="5978"/>
                  </a:cubicBezTo>
                  <a:cubicBezTo>
                    <a:pt x="1000" y="5621"/>
                    <a:pt x="1000" y="5121"/>
                    <a:pt x="762" y="4763"/>
                  </a:cubicBezTo>
                  <a:cubicBezTo>
                    <a:pt x="619" y="4573"/>
                    <a:pt x="595" y="4335"/>
                    <a:pt x="643" y="4120"/>
                  </a:cubicBezTo>
                  <a:cubicBezTo>
                    <a:pt x="715" y="3882"/>
                    <a:pt x="857" y="3692"/>
                    <a:pt x="1072" y="3596"/>
                  </a:cubicBezTo>
                  <a:cubicBezTo>
                    <a:pt x="1453" y="3382"/>
                    <a:pt x="1691" y="2977"/>
                    <a:pt x="1667" y="2549"/>
                  </a:cubicBezTo>
                  <a:cubicBezTo>
                    <a:pt x="1667" y="2310"/>
                    <a:pt x="1762" y="2096"/>
                    <a:pt x="1905" y="1929"/>
                  </a:cubicBezTo>
                  <a:cubicBezTo>
                    <a:pt x="2055" y="1780"/>
                    <a:pt x="2262" y="1688"/>
                    <a:pt x="2458" y="1688"/>
                  </a:cubicBezTo>
                  <a:cubicBezTo>
                    <a:pt x="2480" y="1688"/>
                    <a:pt x="2503" y="1689"/>
                    <a:pt x="2524" y="1691"/>
                  </a:cubicBezTo>
                  <a:cubicBezTo>
                    <a:pt x="2544" y="1692"/>
                    <a:pt x="2563" y="1693"/>
                    <a:pt x="2581" y="1693"/>
                  </a:cubicBezTo>
                  <a:cubicBezTo>
                    <a:pt x="3011" y="1693"/>
                    <a:pt x="3391" y="1437"/>
                    <a:pt x="3596" y="1072"/>
                  </a:cubicBezTo>
                  <a:cubicBezTo>
                    <a:pt x="3691" y="858"/>
                    <a:pt x="3882" y="715"/>
                    <a:pt x="4096" y="667"/>
                  </a:cubicBezTo>
                  <a:cubicBezTo>
                    <a:pt x="4173" y="644"/>
                    <a:pt x="4246" y="634"/>
                    <a:pt x="4319" y="634"/>
                  </a:cubicBezTo>
                  <a:cubicBezTo>
                    <a:pt x="4472" y="634"/>
                    <a:pt x="4617" y="682"/>
                    <a:pt x="4763" y="763"/>
                  </a:cubicBezTo>
                  <a:cubicBezTo>
                    <a:pt x="4942" y="882"/>
                    <a:pt x="5150" y="941"/>
                    <a:pt x="5361" y="941"/>
                  </a:cubicBezTo>
                  <a:cubicBezTo>
                    <a:pt x="5573" y="941"/>
                    <a:pt x="5787" y="882"/>
                    <a:pt x="5978" y="763"/>
                  </a:cubicBezTo>
                  <a:cubicBezTo>
                    <a:pt x="6107" y="682"/>
                    <a:pt x="6258" y="634"/>
                    <a:pt x="6409" y="634"/>
                  </a:cubicBezTo>
                  <a:close/>
                  <a:moveTo>
                    <a:pt x="5370" y="10116"/>
                  </a:moveTo>
                  <a:cubicBezTo>
                    <a:pt x="5525" y="10116"/>
                    <a:pt x="5680" y="10157"/>
                    <a:pt x="5811" y="10241"/>
                  </a:cubicBezTo>
                  <a:cubicBezTo>
                    <a:pt x="5882" y="10312"/>
                    <a:pt x="5978" y="10336"/>
                    <a:pt x="6073" y="10384"/>
                  </a:cubicBezTo>
                  <a:cubicBezTo>
                    <a:pt x="5858" y="10407"/>
                    <a:pt x="5597" y="10431"/>
                    <a:pt x="5358" y="10431"/>
                  </a:cubicBezTo>
                  <a:cubicBezTo>
                    <a:pt x="5120" y="10431"/>
                    <a:pt x="4882" y="10407"/>
                    <a:pt x="4644" y="10384"/>
                  </a:cubicBezTo>
                  <a:cubicBezTo>
                    <a:pt x="4739" y="10336"/>
                    <a:pt x="4834" y="10312"/>
                    <a:pt x="4930" y="10241"/>
                  </a:cubicBezTo>
                  <a:cubicBezTo>
                    <a:pt x="5061" y="10157"/>
                    <a:pt x="5215" y="10116"/>
                    <a:pt x="5370" y="10116"/>
                  </a:cubicBezTo>
                  <a:close/>
                  <a:moveTo>
                    <a:pt x="5358" y="0"/>
                  </a:moveTo>
                  <a:cubicBezTo>
                    <a:pt x="3930" y="0"/>
                    <a:pt x="2572" y="572"/>
                    <a:pt x="1572" y="1572"/>
                  </a:cubicBezTo>
                  <a:cubicBezTo>
                    <a:pt x="548" y="2596"/>
                    <a:pt x="0" y="3930"/>
                    <a:pt x="0" y="5383"/>
                  </a:cubicBezTo>
                  <a:cubicBezTo>
                    <a:pt x="0" y="6811"/>
                    <a:pt x="548" y="8145"/>
                    <a:pt x="1572" y="9169"/>
                  </a:cubicBezTo>
                  <a:cubicBezTo>
                    <a:pt x="2572" y="10169"/>
                    <a:pt x="3930" y="10741"/>
                    <a:pt x="5358" y="10741"/>
                  </a:cubicBezTo>
                  <a:cubicBezTo>
                    <a:pt x="6787" y="10741"/>
                    <a:pt x="8145" y="10169"/>
                    <a:pt x="9169" y="9169"/>
                  </a:cubicBezTo>
                  <a:cubicBezTo>
                    <a:pt x="10169" y="8145"/>
                    <a:pt x="10740" y="6811"/>
                    <a:pt x="10740" y="5383"/>
                  </a:cubicBezTo>
                  <a:cubicBezTo>
                    <a:pt x="10740" y="3930"/>
                    <a:pt x="10169" y="2596"/>
                    <a:pt x="9169" y="1572"/>
                  </a:cubicBezTo>
                  <a:cubicBezTo>
                    <a:pt x="8145" y="572"/>
                    <a:pt x="6787" y="0"/>
                    <a:pt x="535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5" name="Google Shape;4072;p59"/>
          <p:cNvGrpSpPr/>
          <p:nvPr/>
        </p:nvGrpSpPr>
        <p:grpSpPr>
          <a:xfrm>
            <a:off x="7412957" y="2390965"/>
            <a:ext cx="1501896" cy="1642479"/>
            <a:chOff x="7846556" y="724685"/>
            <a:chExt cx="534568" cy="595830"/>
          </a:xfrm>
        </p:grpSpPr>
        <p:sp>
          <p:nvSpPr>
            <p:cNvPr id="116" name="Google Shape;4073;p59"/>
            <p:cNvSpPr/>
            <p:nvPr/>
          </p:nvSpPr>
          <p:spPr>
            <a:xfrm>
              <a:off x="7846556" y="724685"/>
              <a:ext cx="534568" cy="595830"/>
            </a:xfrm>
            <a:custGeom>
              <a:avLst/>
              <a:gdLst/>
              <a:ahLst/>
              <a:cxnLst/>
              <a:rect l="l" t="t" r="r" b="b"/>
              <a:pathLst>
                <a:path w="10384" h="11574" extrusionOk="0">
                  <a:moveTo>
                    <a:pt x="5192" y="0"/>
                  </a:moveTo>
                  <a:cubicBezTo>
                    <a:pt x="4430" y="0"/>
                    <a:pt x="3715" y="286"/>
                    <a:pt x="3192" y="834"/>
                  </a:cubicBezTo>
                  <a:cubicBezTo>
                    <a:pt x="2644" y="1357"/>
                    <a:pt x="2334" y="2096"/>
                    <a:pt x="2334" y="2858"/>
                  </a:cubicBezTo>
                  <a:cubicBezTo>
                    <a:pt x="2334" y="3239"/>
                    <a:pt x="2406" y="3596"/>
                    <a:pt x="2549" y="3929"/>
                  </a:cubicBezTo>
                  <a:lnTo>
                    <a:pt x="1667" y="3929"/>
                  </a:lnTo>
                  <a:cubicBezTo>
                    <a:pt x="786" y="3929"/>
                    <a:pt x="24" y="4668"/>
                    <a:pt x="24" y="5549"/>
                  </a:cubicBezTo>
                  <a:cubicBezTo>
                    <a:pt x="0" y="6001"/>
                    <a:pt x="167" y="6406"/>
                    <a:pt x="477" y="6739"/>
                  </a:cubicBezTo>
                  <a:cubicBezTo>
                    <a:pt x="786" y="7049"/>
                    <a:pt x="1215" y="7216"/>
                    <a:pt x="1667" y="7216"/>
                  </a:cubicBezTo>
                  <a:lnTo>
                    <a:pt x="2644" y="7216"/>
                  </a:lnTo>
                  <a:lnTo>
                    <a:pt x="1739" y="9192"/>
                  </a:lnTo>
                  <a:cubicBezTo>
                    <a:pt x="1548" y="9621"/>
                    <a:pt x="1524" y="10097"/>
                    <a:pt x="1715" y="10526"/>
                  </a:cubicBezTo>
                  <a:cubicBezTo>
                    <a:pt x="1882" y="10955"/>
                    <a:pt x="2239" y="11312"/>
                    <a:pt x="2668" y="11479"/>
                  </a:cubicBezTo>
                  <a:cubicBezTo>
                    <a:pt x="2858" y="11550"/>
                    <a:pt x="3049" y="11574"/>
                    <a:pt x="3263" y="11574"/>
                  </a:cubicBezTo>
                  <a:cubicBezTo>
                    <a:pt x="3906" y="11574"/>
                    <a:pt x="4501" y="11193"/>
                    <a:pt x="4787" y="10597"/>
                  </a:cubicBezTo>
                  <a:lnTo>
                    <a:pt x="5192" y="9692"/>
                  </a:lnTo>
                  <a:lnTo>
                    <a:pt x="5621" y="10597"/>
                  </a:lnTo>
                  <a:cubicBezTo>
                    <a:pt x="5883" y="11193"/>
                    <a:pt x="6478" y="11574"/>
                    <a:pt x="7145" y="11574"/>
                  </a:cubicBezTo>
                  <a:cubicBezTo>
                    <a:pt x="7335" y="11574"/>
                    <a:pt x="7550" y="11550"/>
                    <a:pt x="7740" y="11479"/>
                  </a:cubicBezTo>
                  <a:cubicBezTo>
                    <a:pt x="8169" y="11312"/>
                    <a:pt x="8526" y="10955"/>
                    <a:pt x="8693" y="10526"/>
                  </a:cubicBezTo>
                  <a:cubicBezTo>
                    <a:pt x="8859" y="10097"/>
                    <a:pt x="8859" y="9621"/>
                    <a:pt x="8669" y="9192"/>
                  </a:cubicBezTo>
                  <a:lnTo>
                    <a:pt x="7740" y="7216"/>
                  </a:lnTo>
                  <a:lnTo>
                    <a:pt x="8716" y="7216"/>
                  </a:lnTo>
                  <a:cubicBezTo>
                    <a:pt x="9621" y="7216"/>
                    <a:pt x="10360" y="6501"/>
                    <a:pt x="10383" y="5596"/>
                  </a:cubicBezTo>
                  <a:cubicBezTo>
                    <a:pt x="10383" y="5168"/>
                    <a:pt x="10217" y="4739"/>
                    <a:pt x="9907" y="4429"/>
                  </a:cubicBezTo>
                  <a:cubicBezTo>
                    <a:pt x="9598" y="4120"/>
                    <a:pt x="9169" y="3929"/>
                    <a:pt x="8740" y="3929"/>
                  </a:cubicBezTo>
                  <a:lnTo>
                    <a:pt x="7859" y="3929"/>
                  </a:lnTo>
                  <a:cubicBezTo>
                    <a:pt x="8002" y="3596"/>
                    <a:pt x="8073" y="3239"/>
                    <a:pt x="8073" y="2858"/>
                  </a:cubicBezTo>
                  <a:cubicBezTo>
                    <a:pt x="8073" y="1310"/>
                    <a:pt x="6787" y="24"/>
                    <a:pt x="5240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4074;p59"/>
            <p:cNvSpPr/>
            <p:nvPr/>
          </p:nvSpPr>
          <p:spPr>
            <a:xfrm>
              <a:off x="7875951" y="754080"/>
              <a:ext cx="475727" cy="536679"/>
            </a:xfrm>
            <a:custGeom>
              <a:avLst/>
              <a:gdLst/>
              <a:ahLst/>
              <a:cxnLst/>
              <a:rect l="l" t="t" r="r" b="b"/>
              <a:pathLst>
                <a:path w="9241" h="10425" extrusionOk="0">
                  <a:moveTo>
                    <a:pt x="4626" y="0"/>
                  </a:moveTo>
                  <a:cubicBezTo>
                    <a:pt x="3359" y="0"/>
                    <a:pt x="2335" y="1039"/>
                    <a:pt x="2335" y="2287"/>
                  </a:cubicBezTo>
                  <a:cubicBezTo>
                    <a:pt x="2335" y="2882"/>
                    <a:pt x="2549" y="3406"/>
                    <a:pt x="2906" y="3811"/>
                  </a:cubicBezTo>
                  <a:cubicBezTo>
                    <a:pt x="2954" y="3858"/>
                    <a:pt x="2906" y="3954"/>
                    <a:pt x="2835" y="3954"/>
                  </a:cubicBezTo>
                  <a:lnTo>
                    <a:pt x="1096" y="3954"/>
                  </a:lnTo>
                  <a:cubicBezTo>
                    <a:pt x="525" y="3954"/>
                    <a:pt x="25" y="4406"/>
                    <a:pt x="25" y="4978"/>
                  </a:cubicBezTo>
                  <a:cubicBezTo>
                    <a:pt x="1" y="5573"/>
                    <a:pt x="501" y="6073"/>
                    <a:pt x="1096" y="6073"/>
                  </a:cubicBezTo>
                  <a:lnTo>
                    <a:pt x="2168" y="6073"/>
                  </a:lnTo>
                  <a:cubicBezTo>
                    <a:pt x="2549" y="6073"/>
                    <a:pt x="2787" y="6478"/>
                    <a:pt x="2644" y="6811"/>
                  </a:cubicBezTo>
                  <a:lnTo>
                    <a:pt x="1692" y="8860"/>
                  </a:lnTo>
                  <a:cubicBezTo>
                    <a:pt x="1406" y="9455"/>
                    <a:pt x="1692" y="10122"/>
                    <a:pt x="2287" y="10360"/>
                  </a:cubicBezTo>
                  <a:cubicBezTo>
                    <a:pt x="2414" y="10404"/>
                    <a:pt x="2544" y="10425"/>
                    <a:pt x="2673" y="10425"/>
                  </a:cubicBezTo>
                  <a:cubicBezTo>
                    <a:pt x="3101" y="10425"/>
                    <a:pt x="3509" y="10191"/>
                    <a:pt x="3692" y="9788"/>
                  </a:cubicBezTo>
                  <a:lnTo>
                    <a:pt x="4383" y="8288"/>
                  </a:lnTo>
                  <a:cubicBezTo>
                    <a:pt x="4430" y="8181"/>
                    <a:pt x="4532" y="8127"/>
                    <a:pt x="4633" y="8127"/>
                  </a:cubicBezTo>
                  <a:cubicBezTo>
                    <a:pt x="4734" y="8127"/>
                    <a:pt x="4835" y="8181"/>
                    <a:pt x="4883" y="8288"/>
                  </a:cubicBezTo>
                  <a:lnTo>
                    <a:pt x="5574" y="9788"/>
                  </a:lnTo>
                  <a:cubicBezTo>
                    <a:pt x="5757" y="10191"/>
                    <a:pt x="6151" y="10425"/>
                    <a:pt x="6572" y="10425"/>
                  </a:cubicBezTo>
                  <a:cubicBezTo>
                    <a:pt x="6699" y="10425"/>
                    <a:pt x="6828" y="10404"/>
                    <a:pt x="6955" y="10360"/>
                  </a:cubicBezTo>
                  <a:cubicBezTo>
                    <a:pt x="7550" y="10122"/>
                    <a:pt x="7836" y="9455"/>
                    <a:pt x="7574" y="8860"/>
                  </a:cubicBezTo>
                  <a:lnTo>
                    <a:pt x="6621" y="6811"/>
                  </a:lnTo>
                  <a:cubicBezTo>
                    <a:pt x="6455" y="6478"/>
                    <a:pt x="6717" y="6073"/>
                    <a:pt x="7098" y="6073"/>
                  </a:cubicBezTo>
                  <a:lnTo>
                    <a:pt x="8145" y="6073"/>
                  </a:lnTo>
                  <a:cubicBezTo>
                    <a:pt x="8741" y="6073"/>
                    <a:pt x="9217" y="5597"/>
                    <a:pt x="9241" y="5025"/>
                  </a:cubicBezTo>
                  <a:cubicBezTo>
                    <a:pt x="9241" y="4430"/>
                    <a:pt x="8765" y="3954"/>
                    <a:pt x="8169" y="3954"/>
                  </a:cubicBezTo>
                  <a:lnTo>
                    <a:pt x="6407" y="3954"/>
                  </a:lnTo>
                  <a:cubicBezTo>
                    <a:pt x="6336" y="3954"/>
                    <a:pt x="6312" y="3858"/>
                    <a:pt x="6359" y="3811"/>
                  </a:cubicBezTo>
                  <a:cubicBezTo>
                    <a:pt x="6693" y="3406"/>
                    <a:pt x="6907" y="2882"/>
                    <a:pt x="6907" y="2287"/>
                  </a:cubicBezTo>
                  <a:cubicBezTo>
                    <a:pt x="6907" y="1048"/>
                    <a:pt x="5907" y="24"/>
                    <a:pt x="4669" y="1"/>
                  </a:cubicBezTo>
                  <a:cubicBezTo>
                    <a:pt x="4654" y="0"/>
                    <a:pt x="4640" y="0"/>
                    <a:pt x="4626" y="0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4075;p59"/>
            <p:cNvSpPr/>
            <p:nvPr/>
          </p:nvSpPr>
          <p:spPr>
            <a:xfrm>
              <a:off x="7875951" y="763913"/>
              <a:ext cx="367876" cy="526898"/>
            </a:xfrm>
            <a:custGeom>
              <a:avLst/>
              <a:gdLst/>
              <a:ahLst/>
              <a:cxnLst/>
              <a:rect l="l" t="t" r="r" b="b"/>
              <a:pathLst>
                <a:path w="7146" h="10235" extrusionOk="0">
                  <a:moveTo>
                    <a:pt x="3692" y="0"/>
                  </a:moveTo>
                  <a:lnTo>
                    <a:pt x="3692" y="0"/>
                  </a:lnTo>
                  <a:cubicBezTo>
                    <a:pt x="2906" y="357"/>
                    <a:pt x="2335" y="1167"/>
                    <a:pt x="2335" y="2096"/>
                  </a:cubicBezTo>
                  <a:cubicBezTo>
                    <a:pt x="2335" y="2691"/>
                    <a:pt x="2549" y="3215"/>
                    <a:pt x="2906" y="3620"/>
                  </a:cubicBezTo>
                  <a:cubicBezTo>
                    <a:pt x="2954" y="3667"/>
                    <a:pt x="2906" y="3739"/>
                    <a:pt x="2835" y="3739"/>
                  </a:cubicBezTo>
                  <a:lnTo>
                    <a:pt x="2978" y="3739"/>
                  </a:lnTo>
                  <a:cubicBezTo>
                    <a:pt x="3168" y="3739"/>
                    <a:pt x="3121" y="3596"/>
                    <a:pt x="3073" y="3525"/>
                  </a:cubicBezTo>
                  <a:cubicBezTo>
                    <a:pt x="2716" y="3120"/>
                    <a:pt x="2501" y="2596"/>
                    <a:pt x="2501" y="2024"/>
                  </a:cubicBezTo>
                  <a:cubicBezTo>
                    <a:pt x="2501" y="1143"/>
                    <a:pt x="2978" y="405"/>
                    <a:pt x="3692" y="0"/>
                  </a:cubicBezTo>
                  <a:close/>
                  <a:moveTo>
                    <a:pt x="7145" y="10074"/>
                  </a:moveTo>
                  <a:cubicBezTo>
                    <a:pt x="7125" y="10074"/>
                    <a:pt x="7122" y="10074"/>
                    <a:pt x="7121" y="10089"/>
                  </a:cubicBezTo>
                  <a:lnTo>
                    <a:pt x="7121" y="10089"/>
                  </a:lnTo>
                  <a:cubicBezTo>
                    <a:pt x="7129" y="10084"/>
                    <a:pt x="7137" y="10079"/>
                    <a:pt x="7145" y="10074"/>
                  </a:cubicBezTo>
                  <a:close/>
                  <a:moveTo>
                    <a:pt x="7121" y="10089"/>
                  </a:moveTo>
                  <a:cubicBezTo>
                    <a:pt x="7111" y="10096"/>
                    <a:pt x="7102" y="10102"/>
                    <a:pt x="7092" y="10107"/>
                  </a:cubicBezTo>
                  <a:lnTo>
                    <a:pt x="7092" y="10107"/>
                  </a:lnTo>
                  <a:cubicBezTo>
                    <a:pt x="7102" y="10104"/>
                    <a:pt x="7112" y="10101"/>
                    <a:pt x="7121" y="10097"/>
                  </a:cubicBezTo>
                  <a:cubicBezTo>
                    <a:pt x="7121" y="10094"/>
                    <a:pt x="7121" y="10091"/>
                    <a:pt x="7121" y="10089"/>
                  </a:cubicBezTo>
                  <a:close/>
                  <a:moveTo>
                    <a:pt x="4729" y="7820"/>
                  </a:moveTo>
                  <a:cubicBezTo>
                    <a:pt x="4596" y="7820"/>
                    <a:pt x="4456" y="7903"/>
                    <a:pt x="4383" y="8097"/>
                  </a:cubicBezTo>
                  <a:cubicBezTo>
                    <a:pt x="4430" y="7990"/>
                    <a:pt x="4532" y="7936"/>
                    <a:pt x="4633" y="7936"/>
                  </a:cubicBezTo>
                  <a:cubicBezTo>
                    <a:pt x="4734" y="7936"/>
                    <a:pt x="4835" y="7990"/>
                    <a:pt x="4883" y="8097"/>
                  </a:cubicBezTo>
                  <a:lnTo>
                    <a:pt x="5574" y="9597"/>
                  </a:lnTo>
                  <a:cubicBezTo>
                    <a:pt x="5757" y="10000"/>
                    <a:pt x="6151" y="10234"/>
                    <a:pt x="6572" y="10234"/>
                  </a:cubicBezTo>
                  <a:cubicBezTo>
                    <a:pt x="6699" y="10234"/>
                    <a:pt x="6828" y="10213"/>
                    <a:pt x="6955" y="10169"/>
                  </a:cubicBezTo>
                  <a:cubicBezTo>
                    <a:pt x="7007" y="10151"/>
                    <a:pt x="7047" y="10134"/>
                    <a:pt x="7092" y="10107"/>
                  </a:cubicBezTo>
                  <a:lnTo>
                    <a:pt x="7092" y="10107"/>
                  </a:lnTo>
                  <a:cubicBezTo>
                    <a:pt x="6975" y="10145"/>
                    <a:pt x="6856" y="10163"/>
                    <a:pt x="6739" y="10163"/>
                  </a:cubicBezTo>
                  <a:cubicBezTo>
                    <a:pt x="6318" y="10163"/>
                    <a:pt x="5923" y="9929"/>
                    <a:pt x="5740" y="9526"/>
                  </a:cubicBezTo>
                  <a:lnTo>
                    <a:pt x="5026" y="8026"/>
                  </a:lnTo>
                  <a:cubicBezTo>
                    <a:pt x="4979" y="7897"/>
                    <a:pt x="4858" y="7820"/>
                    <a:pt x="4729" y="7820"/>
                  </a:cubicBezTo>
                  <a:close/>
                  <a:moveTo>
                    <a:pt x="715" y="3834"/>
                  </a:moveTo>
                  <a:cubicBezTo>
                    <a:pt x="311" y="3977"/>
                    <a:pt x="25" y="4358"/>
                    <a:pt x="25" y="4787"/>
                  </a:cubicBezTo>
                  <a:cubicBezTo>
                    <a:pt x="1" y="5382"/>
                    <a:pt x="501" y="5882"/>
                    <a:pt x="1096" y="5882"/>
                  </a:cubicBezTo>
                  <a:lnTo>
                    <a:pt x="2168" y="5882"/>
                  </a:lnTo>
                  <a:cubicBezTo>
                    <a:pt x="2549" y="5882"/>
                    <a:pt x="2787" y="6287"/>
                    <a:pt x="2644" y="6620"/>
                  </a:cubicBezTo>
                  <a:lnTo>
                    <a:pt x="1692" y="8669"/>
                  </a:lnTo>
                  <a:cubicBezTo>
                    <a:pt x="1406" y="9264"/>
                    <a:pt x="1692" y="9931"/>
                    <a:pt x="2287" y="10169"/>
                  </a:cubicBezTo>
                  <a:cubicBezTo>
                    <a:pt x="2413" y="10214"/>
                    <a:pt x="2542" y="10235"/>
                    <a:pt x="2670" y="10235"/>
                  </a:cubicBezTo>
                  <a:cubicBezTo>
                    <a:pt x="2880" y="10235"/>
                    <a:pt x="3086" y="10177"/>
                    <a:pt x="3263" y="10074"/>
                  </a:cubicBezTo>
                  <a:lnTo>
                    <a:pt x="3263" y="10074"/>
                  </a:lnTo>
                  <a:cubicBezTo>
                    <a:pt x="3116" y="10127"/>
                    <a:pt x="2962" y="10158"/>
                    <a:pt x="2808" y="10158"/>
                  </a:cubicBezTo>
                  <a:cubicBezTo>
                    <a:pt x="2688" y="10158"/>
                    <a:pt x="2569" y="10139"/>
                    <a:pt x="2454" y="10097"/>
                  </a:cubicBezTo>
                  <a:cubicBezTo>
                    <a:pt x="1858" y="9859"/>
                    <a:pt x="1573" y="9169"/>
                    <a:pt x="1858" y="8597"/>
                  </a:cubicBezTo>
                  <a:lnTo>
                    <a:pt x="2787" y="6549"/>
                  </a:lnTo>
                  <a:cubicBezTo>
                    <a:pt x="2954" y="6192"/>
                    <a:pt x="2716" y="5811"/>
                    <a:pt x="2311" y="5811"/>
                  </a:cubicBezTo>
                  <a:lnTo>
                    <a:pt x="1239" y="5811"/>
                  </a:lnTo>
                  <a:cubicBezTo>
                    <a:pt x="644" y="5811"/>
                    <a:pt x="168" y="5311"/>
                    <a:pt x="191" y="4715"/>
                  </a:cubicBezTo>
                  <a:cubicBezTo>
                    <a:pt x="191" y="4334"/>
                    <a:pt x="406" y="4001"/>
                    <a:pt x="715" y="38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4076;p59"/>
            <p:cNvSpPr/>
            <p:nvPr/>
          </p:nvSpPr>
          <p:spPr>
            <a:xfrm>
              <a:off x="8026787" y="882832"/>
              <a:ext cx="35573" cy="15959"/>
            </a:xfrm>
            <a:custGeom>
              <a:avLst/>
              <a:gdLst/>
              <a:ahLst/>
              <a:cxnLst/>
              <a:rect l="l" t="t" r="r" b="b"/>
              <a:pathLst>
                <a:path w="691" h="310" extrusionOk="0">
                  <a:moveTo>
                    <a:pt x="143" y="0"/>
                  </a:moveTo>
                  <a:cubicBezTo>
                    <a:pt x="72" y="0"/>
                    <a:pt x="0" y="72"/>
                    <a:pt x="0" y="143"/>
                  </a:cubicBezTo>
                  <a:cubicBezTo>
                    <a:pt x="0" y="238"/>
                    <a:pt x="72" y="310"/>
                    <a:pt x="143" y="310"/>
                  </a:cubicBezTo>
                  <a:lnTo>
                    <a:pt x="524" y="310"/>
                  </a:lnTo>
                  <a:cubicBezTo>
                    <a:pt x="619" y="310"/>
                    <a:pt x="691" y="238"/>
                    <a:pt x="691" y="143"/>
                  </a:cubicBezTo>
                  <a:cubicBezTo>
                    <a:pt x="691" y="72"/>
                    <a:pt x="619" y="0"/>
                    <a:pt x="524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4077;p59"/>
            <p:cNvSpPr/>
            <p:nvPr/>
          </p:nvSpPr>
          <p:spPr>
            <a:xfrm>
              <a:off x="8166504" y="882832"/>
              <a:ext cx="35624" cy="15959"/>
            </a:xfrm>
            <a:custGeom>
              <a:avLst/>
              <a:gdLst/>
              <a:ahLst/>
              <a:cxnLst/>
              <a:rect l="l" t="t" r="r" b="b"/>
              <a:pathLst>
                <a:path w="692" h="310" extrusionOk="0">
                  <a:moveTo>
                    <a:pt x="144" y="0"/>
                  </a:moveTo>
                  <a:cubicBezTo>
                    <a:pt x="72" y="0"/>
                    <a:pt x="1" y="72"/>
                    <a:pt x="1" y="143"/>
                  </a:cubicBezTo>
                  <a:cubicBezTo>
                    <a:pt x="1" y="238"/>
                    <a:pt x="72" y="310"/>
                    <a:pt x="144" y="310"/>
                  </a:cubicBezTo>
                  <a:lnTo>
                    <a:pt x="525" y="310"/>
                  </a:lnTo>
                  <a:cubicBezTo>
                    <a:pt x="620" y="310"/>
                    <a:pt x="692" y="238"/>
                    <a:pt x="692" y="143"/>
                  </a:cubicBezTo>
                  <a:cubicBezTo>
                    <a:pt x="692" y="72"/>
                    <a:pt x="620" y="0"/>
                    <a:pt x="525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4078;p59"/>
            <p:cNvSpPr/>
            <p:nvPr/>
          </p:nvSpPr>
          <p:spPr>
            <a:xfrm>
              <a:off x="8075796" y="977195"/>
              <a:ext cx="68726" cy="68726"/>
            </a:xfrm>
            <a:custGeom>
              <a:avLst/>
              <a:gdLst/>
              <a:ahLst/>
              <a:cxnLst/>
              <a:rect l="l" t="t" r="r" b="b"/>
              <a:pathLst>
                <a:path w="1335" h="1335" extrusionOk="0">
                  <a:moveTo>
                    <a:pt x="667" y="1"/>
                  </a:moveTo>
                  <a:cubicBezTo>
                    <a:pt x="310" y="1"/>
                    <a:pt x="1" y="310"/>
                    <a:pt x="1" y="668"/>
                  </a:cubicBezTo>
                  <a:cubicBezTo>
                    <a:pt x="1" y="1049"/>
                    <a:pt x="310" y="1334"/>
                    <a:pt x="667" y="1334"/>
                  </a:cubicBezTo>
                  <a:cubicBezTo>
                    <a:pt x="1025" y="1334"/>
                    <a:pt x="1334" y="1049"/>
                    <a:pt x="1334" y="668"/>
                  </a:cubicBezTo>
                  <a:cubicBezTo>
                    <a:pt x="1334" y="310"/>
                    <a:pt x="1025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4079;p59"/>
            <p:cNvSpPr/>
            <p:nvPr/>
          </p:nvSpPr>
          <p:spPr>
            <a:xfrm>
              <a:off x="8079503" y="972304"/>
              <a:ext cx="68674" cy="68726"/>
            </a:xfrm>
            <a:custGeom>
              <a:avLst/>
              <a:gdLst/>
              <a:ahLst/>
              <a:cxnLst/>
              <a:rect l="l" t="t" r="r" b="b"/>
              <a:pathLst>
                <a:path w="1334" h="1335" extrusionOk="0">
                  <a:moveTo>
                    <a:pt x="667" y="1"/>
                  </a:moveTo>
                  <a:cubicBezTo>
                    <a:pt x="310" y="1"/>
                    <a:pt x="0" y="286"/>
                    <a:pt x="0" y="667"/>
                  </a:cubicBezTo>
                  <a:cubicBezTo>
                    <a:pt x="0" y="1025"/>
                    <a:pt x="310" y="1334"/>
                    <a:pt x="667" y="1334"/>
                  </a:cubicBezTo>
                  <a:cubicBezTo>
                    <a:pt x="1048" y="1334"/>
                    <a:pt x="1334" y="1025"/>
                    <a:pt x="1334" y="667"/>
                  </a:cubicBezTo>
                  <a:cubicBezTo>
                    <a:pt x="1334" y="286"/>
                    <a:pt x="1048" y="1"/>
                    <a:pt x="667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4080;p59"/>
            <p:cNvSpPr/>
            <p:nvPr/>
          </p:nvSpPr>
          <p:spPr>
            <a:xfrm>
              <a:off x="8075796" y="1069138"/>
              <a:ext cx="68726" cy="68726"/>
            </a:xfrm>
            <a:custGeom>
              <a:avLst/>
              <a:gdLst/>
              <a:ahLst/>
              <a:cxnLst/>
              <a:rect l="l" t="t" r="r" b="b"/>
              <a:pathLst>
                <a:path w="1335" h="1335" extrusionOk="0">
                  <a:moveTo>
                    <a:pt x="667" y="1"/>
                  </a:moveTo>
                  <a:cubicBezTo>
                    <a:pt x="310" y="1"/>
                    <a:pt x="1" y="310"/>
                    <a:pt x="1" y="668"/>
                  </a:cubicBezTo>
                  <a:cubicBezTo>
                    <a:pt x="1" y="1025"/>
                    <a:pt x="310" y="1334"/>
                    <a:pt x="667" y="1334"/>
                  </a:cubicBezTo>
                  <a:cubicBezTo>
                    <a:pt x="1025" y="1334"/>
                    <a:pt x="1334" y="1025"/>
                    <a:pt x="1334" y="668"/>
                  </a:cubicBezTo>
                  <a:cubicBezTo>
                    <a:pt x="1334" y="310"/>
                    <a:pt x="1025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4081;p59"/>
            <p:cNvSpPr/>
            <p:nvPr/>
          </p:nvSpPr>
          <p:spPr>
            <a:xfrm>
              <a:off x="8079503" y="1064247"/>
              <a:ext cx="68674" cy="68726"/>
            </a:xfrm>
            <a:custGeom>
              <a:avLst/>
              <a:gdLst/>
              <a:ahLst/>
              <a:cxnLst/>
              <a:rect l="l" t="t" r="r" b="b"/>
              <a:pathLst>
                <a:path w="1334" h="1335" extrusionOk="0">
                  <a:moveTo>
                    <a:pt x="667" y="1"/>
                  </a:moveTo>
                  <a:cubicBezTo>
                    <a:pt x="310" y="1"/>
                    <a:pt x="0" y="286"/>
                    <a:pt x="0" y="667"/>
                  </a:cubicBezTo>
                  <a:cubicBezTo>
                    <a:pt x="0" y="1025"/>
                    <a:pt x="310" y="1334"/>
                    <a:pt x="667" y="1334"/>
                  </a:cubicBezTo>
                  <a:cubicBezTo>
                    <a:pt x="1048" y="1334"/>
                    <a:pt x="1334" y="1025"/>
                    <a:pt x="1334" y="667"/>
                  </a:cubicBezTo>
                  <a:cubicBezTo>
                    <a:pt x="1334" y="286"/>
                    <a:pt x="1048" y="1"/>
                    <a:pt x="667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4082;p59"/>
            <p:cNvSpPr/>
            <p:nvPr/>
          </p:nvSpPr>
          <p:spPr>
            <a:xfrm>
              <a:off x="7986324" y="973540"/>
              <a:ext cx="15959" cy="15959"/>
            </a:xfrm>
            <a:custGeom>
              <a:avLst/>
              <a:gdLst/>
              <a:ahLst/>
              <a:cxnLst/>
              <a:rect l="l" t="t" r="r" b="b"/>
              <a:pathLst>
                <a:path w="310" h="310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38"/>
                    <a:pt x="72" y="310"/>
                    <a:pt x="167" y="310"/>
                  </a:cubicBezTo>
                  <a:cubicBezTo>
                    <a:pt x="238" y="310"/>
                    <a:pt x="310" y="238"/>
                    <a:pt x="310" y="167"/>
                  </a:cubicBezTo>
                  <a:cubicBezTo>
                    <a:pt x="310" y="72"/>
                    <a:pt x="238" y="0"/>
                    <a:pt x="16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4083;p59"/>
            <p:cNvSpPr/>
            <p:nvPr/>
          </p:nvSpPr>
          <p:spPr>
            <a:xfrm>
              <a:off x="8040275" y="1038507"/>
              <a:ext cx="15959" cy="16010"/>
            </a:xfrm>
            <a:custGeom>
              <a:avLst/>
              <a:gdLst/>
              <a:ahLst/>
              <a:cxnLst/>
              <a:rect l="l" t="t" r="r" b="b"/>
              <a:pathLst>
                <a:path w="310" h="311" extrusionOk="0">
                  <a:moveTo>
                    <a:pt x="143" y="0"/>
                  </a:moveTo>
                  <a:cubicBezTo>
                    <a:pt x="71" y="0"/>
                    <a:pt x="0" y="72"/>
                    <a:pt x="0" y="143"/>
                  </a:cubicBezTo>
                  <a:cubicBezTo>
                    <a:pt x="0" y="239"/>
                    <a:pt x="71" y="310"/>
                    <a:pt x="143" y="310"/>
                  </a:cubicBezTo>
                  <a:cubicBezTo>
                    <a:pt x="238" y="310"/>
                    <a:pt x="310" y="239"/>
                    <a:pt x="310" y="143"/>
                  </a:cubicBezTo>
                  <a:cubicBezTo>
                    <a:pt x="310" y="72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4084;p59"/>
            <p:cNvSpPr/>
            <p:nvPr/>
          </p:nvSpPr>
          <p:spPr>
            <a:xfrm>
              <a:off x="8227816" y="1234646"/>
              <a:ext cx="16010" cy="16010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39"/>
                    <a:pt x="72" y="310"/>
                    <a:pt x="167" y="310"/>
                  </a:cubicBezTo>
                  <a:cubicBezTo>
                    <a:pt x="239" y="310"/>
                    <a:pt x="310" y="239"/>
                    <a:pt x="310" y="167"/>
                  </a:cubicBezTo>
                  <a:cubicBezTo>
                    <a:pt x="310" y="72"/>
                    <a:pt x="239" y="1"/>
                    <a:pt x="16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4085;p59"/>
            <p:cNvSpPr/>
            <p:nvPr/>
          </p:nvSpPr>
          <p:spPr>
            <a:xfrm>
              <a:off x="8050056" y="1158662"/>
              <a:ext cx="14775" cy="15959"/>
            </a:xfrm>
            <a:custGeom>
              <a:avLst/>
              <a:gdLst/>
              <a:ahLst/>
              <a:cxnLst/>
              <a:rect l="l" t="t" r="r" b="b"/>
              <a:pathLst>
                <a:path w="287" h="310" extrusionOk="0">
                  <a:moveTo>
                    <a:pt x="143" y="0"/>
                  </a:moveTo>
                  <a:cubicBezTo>
                    <a:pt x="48" y="0"/>
                    <a:pt x="1" y="72"/>
                    <a:pt x="1" y="167"/>
                  </a:cubicBezTo>
                  <a:cubicBezTo>
                    <a:pt x="1" y="238"/>
                    <a:pt x="48" y="310"/>
                    <a:pt x="143" y="310"/>
                  </a:cubicBezTo>
                  <a:cubicBezTo>
                    <a:pt x="215" y="310"/>
                    <a:pt x="286" y="238"/>
                    <a:pt x="286" y="167"/>
                  </a:cubicBezTo>
                  <a:cubicBezTo>
                    <a:pt x="286" y="72"/>
                    <a:pt x="215" y="0"/>
                    <a:pt x="14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4086;p59"/>
            <p:cNvSpPr/>
            <p:nvPr/>
          </p:nvSpPr>
          <p:spPr>
            <a:xfrm>
              <a:off x="8200841" y="1004170"/>
              <a:ext cx="16010" cy="16010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39"/>
                    <a:pt x="72" y="310"/>
                    <a:pt x="167" y="310"/>
                  </a:cubicBezTo>
                  <a:cubicBezTo>
                    <a:pt x="239" y="310"/>
                    <a:pt x="310" y="239"/>
                    <a:pt x="310" y="167"/>
                  </a:cubicBezTo>
                  <a:cubicBezTo>
                    <a:pt x="310" y="72"/>
                    <a:pt x="239" y="1"/>
                    <a:pt x="16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4087;p59"/>
            <p:cNvSpPr/>
            <p:nvPr/>
          </p:nvSpPr>
          <p:spPr>
            <a:xfrm>
              <a:off x="8162849" y="1139048"/>
              <a:ext cx="16010" cy="15959"/>
            </a:xfrm>
            <a:custGeom>
              <a:avLst/>
              <a:gdLst/>
              <a:ahLst/>
              <a:cxnLst/>
              <a:rect l="l" t="t" r="r" b="b"/>
              <a:pathLst>
                <a:path w="311" h="310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38"/>
                    <a:pt x="72" y="310"/>
                    <a:pt x="167" y="310"/>
                  </a:cubicBezTo>
                  <a:cubicBezTo>
                    <a:pt x="239" y="310"/>
                    <a:pt x="310" y="238"/>
                    <a:pt x="310" y="167"/>
                  </a:cubicBezTo>
                  <a:cubicBezTo>
                    <a:pt x="310" y="72"/>
                    <a:pt x="239" y="0"/>
                    <a:pt x="16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4088;p59"/>
            <p:cNvSpPr/>
            <p:nvPr/>
          </p:nvSpPr>
          <p:spPr>
            <a:xfrm>
              <a:off x="8181227" y="1088752"/>
              <a:ext cx="16010" cy="16010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67" y="1"/>
                  </a:moveTo>
                  <a:cubicBezTo>
                    <a:pt x="72" y="1"/>
                    <a:pt x="1" y="72"/>
                    <a:pt x="1" y="144"/>
                  </a:cubicBezTo>
                  <a:cubicBezTo>
                    <a:pt x="1" y="239"/>
                    <a:pt x="72" y="310"/>
                    <a:pt x="167" y="310"/>
                  </a:cubicBezTo>
                  <a:cubicBezTo>
                    <a:pt x="239" y="310"/>
                    <a:pt x="310" y="239"/>
                    <a:pt x="310" y="144"/>
                  </a:cubicBezTo>
                  <a:cubicBezTo>
                    <a:pt x="310" y="72"/>
                    <a:pt x="239" y="1"/>
                    <a:pt x="16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4089;p59"/>
            <p:cNvSpPr/>
            <p:nvPr/>
          </p:nvSpPr>
          <p:spPr>
            <a:xfrm>
              <a:off x="8074560" y="795779"/>
              <a:ext cx="14775" cy="15959"/>
            </a:xfrm>
            <a:custGeom>
              <a:avLst/>
              <a:gdLst/>
              <a:ahLst/>
              <a:cxnLst/>
              <a:rect l="l" t="t" r="r" b="b"/>
              <a:pathLst>
                <a:path w="287" h="310" extrusionOk="0">
                  <a:moveTo>
                    <a:pt x="144" y="0"/>
                  </a:moveTo>
                  <a:cubicBezTo>
                    <a:pt x="48" y="0"/>
                    <a:pt x="1" y="72"/>
                    <a:pt x="1" y="143"/>
                  </a:cubicBezTo>
                  <a:cubicBezTo>
                    <a:pt x="1" y="238"/>
                    <a:pt x="48" y="310"/>
                    <a:pt x="144" y="310"/>
                  </a:cubicBezTo>
                  <a:cubicBezTo>
                    <a:pt x="215" y="310"/>
                    <a:pt x="287" y="238"/>
                    <a:pt x="287" y="143"/>
                  </a:cubicBezTo>
                  <a:cubicBezTo>
                    <a:pt x="287" y="72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4090;p59"/>
            <p:cNvSpPr/>
            <p:nvPr/>
          </p:nvSpPr>
          <p:spPr>
            <a:xfrm>
              <a:off x="8067199" y="936731"/>
              <a:ext cx="16010" cy="16010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39"/>
                    <a:pt x="72" y="310"/>
                    <a:pt x="168" y="310"/>
                  </a:cubicBezTo>
                  <a:cubicBezTo>
                    <a:pt x="239" y="310"/>
                    <a:pt x="311" y="239"/>
                    <a:pt x="311" y="168"/>
                  </a:cubicBezTo>
                  <a:cubicBezTo>
                    <a:pt x="311" y="72"/>
                    <a:pt x="239" y="1"/>
                    <a:pt x="168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4091;p59"/>
            <p:cNvSpPr/>
            <p:nvPr/>
          </p:nvSpPr>
          <p:spPr>
            <a:xfrm>
              <a:off x="7993685" y="1233411"/>
              <a:ext cx="15959" cy="16010"/>
            </a:xfrm>
            <a:custGeom>
              <a:avLst/>
              <a:gdLst/>
              <a:ahLst/>
              <a:cxnLst/>
              <a:rect l="l" t="t" r="r" b="b"/>
              <a:pathLst>
                <a:path w="310" h="311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39"/>
                    <a:pt x="72" y="311"/>
                    <a:pt x="167" y="311"/>
                  </a:cubicBezTo>
                  <a:cubicBezTo>
                    <a:pt x="238" y="311"/>
                    <a:pt x="310" y="239"/>
                    <a:pt x="310" y="168"/>
                  </a:cubicBezTo>
                  <a:cubicBezTo>
                    <a:pt x="310" y="72"/>
                    <a:pt x="238" y="1"/>
                    <a:pt x="16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4092;p59"/>
            <p:cNvSpPr/>
            <p:nvPr/>
          </p:nvSpPr>
          <p:spPr>
            <a:xfrm>
              <a:off x="8144470" y="814158"/>
              <a:ext cx="15959" cy="16010"/>
            </a:xfrm>
            <a:custGeom>
              <a:avLst/>
              <a:gdLst/>
              <a:ahLst/>
              <a:cxnLst/>
              <a:rect l="l" t="t" r="r" b="b"/>
              <a:pathLst>
                <a:path w="310" h="311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39"/>
                    <a:pt x="72" y="310"/>
                    <a:pt x="167" y="310"/>
                  </a:cubicBezTo>
                  <a:cubicBezTo>
                    <a:pt x="238" y="310"/>
                    <a:pt x="310" y="239"/>
                    <a:pt x="310" y="167"/>
                  </a:cubicBezTo>
                  <a:cubicBezTo>
                    <a:pt x="310" y="72"/>
                    <a:pt x="238" y="0"/>
                    <a:pt x="16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4093;p59"/>
            <p:cNvSpPr/>
            <p:nvPr/>
          </p:nvSpPr>
          <p:spPr>
            <a:xfrm>
              <a:off x="7868640" y="746667"/>
              <a:ext cx="490398" cy="552432"/>
            </a:xfrm>
            <a:custGeom>
              <a:avLst/>
              <a:gdLst/>
              <a:ahLst/>
              <a:cxnLst/>
              <a:rect l="l" t="t" r="r" b="b"/>
              <a:pathLst>
                <a:path w="9526" h="10731" extrusionOk="0">
                  <a:moveTo>
                    <a:pt x="3405" y="1954"/>
                  </a:moveTo>
                  <a:cubicBezTo>
                    <a:pt x="3334" y="1954"/>
                    <a:pt x="3263" y="2026"/>
                    <a:pt x="3263" y="2121"/>
                  </a:cubicBezTo>
                  <a:lnTo>
                    <a:pt x="3263" y="2359"/>
                  </a:lnTo>
                  <a:cubicBezTo>
                    <a:pt x="3263" y="2455"/>
                    <a:pt x="3334" y="2526"/>
                    <a:pt x="3405" y="2526"/>
                  </a:cubicBezTo>
                  <a:cubicBezTo>
                    <a:pt x="3501" y="2526"/>
                    <a:pt x="3572" y="2455"/>
                    <a:pt x="3572" y="2359"/>
                  </a:cubicBezTo>
                  <a:lnTo>
                    <a:pt x="3572" y="2121"/>
                  </a:lnTo>
                  <a:cubicBezTo>
                    <a:pt x="3572" y="2026"/>
                    <a:pt x="3501" y="1954"/>
                    <a:pt x="3405" y="1954"/>
                  </a:cubicBezTo>
                  <a:close/>
                  <a:moveTo>
                    <a:pt x="6120" y="1954"/>
                  </a:moveTo>
                  <a:cubicBezTo>
                    <a:pt x="6049" y="1954"/>
                    <a:pt x="5977" y="2026"/>
                    <a:pt x="5977" y="2121"/>
                  </a:cubicBezTo>
                  <a:lnTo>
                    <a:pt x="5977" y="2359"/>
                  </a:lnTo>
                  <a:cubicBezTo>
                    <a:pt x="5977" y="2455"/>
                    <a:pt x="6049" y="2526"/>
                    <a:pt x="6120" y="2526"/>
                  </a:cubicBezTo>
                  <a:cubicBezTo>
                    <a:pt x="6216" y="2526"/>
                    <a:pt x="6287" y="2455"/>
                    <a:pt x="6287" y="2359"/>
                  </a:cubicBezTo>
                  <a:lnTo>
                    <a:pt x="6287" y="2121"/>
                  </a:lnTo>
                  <a:cubicBezTo>
                    <a:pt x="6287" y="2026"/>
                    <a:pt x="6216" y="1954"/>
                    <a:pt x="6120" y="1954"/>
                  </a:cubicBezTo>
                  <a:close/>
                  <a:moveTo>
                    <a:pt x="4334" y="2193"/>
                  </a:moveTo>
                  <a:cubicBezTo>
                    <a:pt x="4239" y="2193"/>
                    <a:pt x="4168" y="2264"/>
                    <a:pt x="4168" y="2359"/>
                  </a:cubicBezTo>
                  <a:cubicBezTo>
                    <a:pt x="4168" y="2574"/>
                    <a:pt x="4334" y="2740"/>
                    <a:pt x="4549" y="2740"/>
                  </a:cubicBezTo>
                  <a:cubicBezTo>
                    <a:pt x="4620" y="2740"/>
                    <a:pt x="4715" y="2717"/>
                    <a:pt x="4763" y="2669"/>
                  </a:cubicBezTo>
                  <a:cubicBezTo>
                    <a:pt x="4834" y="2717"/>
                    <a:pt x="4906" y="2740"/>
                    <a:pt x="4977" y="2740"/>
                  </a:cubicBezTo>
                  <a:cubicBezTo>
                    <a:pt x="5192" y="2740"/>
                    <a:pt x="5358" y="2574"/>
                    <a:pt x="5358" y="2359"/>
                  </a:cubicBezTo>
                  <a:cubicBezTo>
                    <a:pt x="5358" y="2264"/>
                    <a:pt x="5287" y="2193"/>
                    <a:pt x="5215" y="2193"/>
                  </a:cubicBezTo>
                  <a:cubicBezTo>
                    <a:pt x="5120" y="2193"/>
                    <a:pt x="5049" y="2264"/>
                    <a:pt x="5049" y="2359"/>
                  </a:cubicBezTo>
                  <a:cubicBezTo>
                    <a:pt x="5049" y="2383"/>
                    <a:pt x="5025" y="2431"/>
                    <a:pt x="4977" y="2431"/>
                  </a:cubicBezTo>
                  <a:cubicBezTo>
                    <a:pt x="4953" y="2431"/>
                    <a:pt x="4930" y="2383"/>
                    <a:pt x="4930" y="2359"/>
                  </a:cubicBezTo>
                  <a:cubicBezTo>
                    <a:pt x="4930" y="2264"/>
                    <a:pt x="4858" y="2193"/>
                    <a:pt x="4763" y="2193"/>
                  </a:cubicBezTo>
                  <a:cubicBezTo>
                    <a:pt x="4691" y="2193"/>
                    <a:pt x="4620" y="2264"/>
                    <a:pt x="4620" y="2359"/>
                  </a:cubicBezTo>
                  <a:cubicBezTo>
                    <a:pt x="4620" y="2383"/>
                    <a:pt x="4596" y="2431"/>
                    <a:pt x="4549" y="2431"/>
                  </a:cubicBezTo>
                  <a:cubicBezTo>
                    <a:pt x="4525" y="2431"/>
                    <a:pt x="4477" y="2383"/>
                    <a:pt x="4477" y="2359"/>
                  </a:cubicBezTo>
                  <a:cubicBezTo>
                    <a:pt x="4477" y="2264"/>
                    <a:pt x="4430" y="2193"/>
                    <a:pt x="4334" y="2193"/>
                  </a:cubicBezTo>
                  <a:close/>
                  <a:moveTo>
                    <a:pt x="4763" y="4550"/>
                  </a:moveTo>
                  <a:cubicBezTo>
                    <a:pt x="5049" y="4550"/>
                    <a:pt x="5287" y="4765"/>
                    <a:pt x="5287" y="5050"/>
                  </a:cubicBezTo>
                  <a:cubicBezTo>
                    <a:pt x="5287" y="5336"/>
                    <a:pt x="5049" y="5550"/>
                    <a:pt x="4763" y="5550"/>
                  </a:cubicBezTo>
                  <a:cubicBezTo>
                    <a:pt x="4501" y="5550"/>
                    <a:pt x="4263" y="5312"/>
                    <a:pt x="4263" y="5050"/>
                  </a:cubicBezTo>
                  <a:cubicBezTo>
                    <a:pt x="4263" y="4765"/>
                    <a:pt x="4501" y="4550"/>
                    <a:pt x="4763" y="4550"/>
                  </a:cubicBezTo>
                  <a:close/>
                  <a:moveTo>
                    <a:pt x="4763" y="4217"/>
                  </a:moveTo>
                  <a:cubicBezTo>
                    <a:pt x="4310" y="4217"/>
                    <a:pt x="3953" y="4598"/>
                    <a:pt x="3953" y="5050"/>
                  </a:cubicBezTo>
                  <a:cubicBezTo>
                    <a:pt x="3953" y="5503"/>
                    <a:pt x="4310" y="5860"/>
                    <a:pt x="4763" y="5860"/>
                  </a:cubicBezTo>
                  <a:cubicBezTo>
                    <a:pt x="5215" y="5860"/>
                    <a:pt x="5596" y="5503"/>
                    <a:pt x="5596" y="5050"/>
                  </a:cubicBezTo>
                  <a:cubicBezTo>
                    <a:pt x="5596" y="4598"/>
                    <a:pt x="5215" y="4217"/>
                    <a:pt x="4763" y="4217"/>
                  </a:cubicBezTo>
                  <a:close/>
                  <a:moveTo>
                    <a:pt x="1215" y="4241"/>
                  </a:moveTo>
                  <a:lnTo>
                    <a:pt x="1215" y="4241"/>
                  </a:lnTo>
                  <a:cubicBezTo>
                    <a:pt x="1143" y="4455"/>
                    <a:pt x="1191" y="4717"/>
                    <a:pt x="1357" y="4907"/>
                  </a:cubicBezTo>
                  <a:cubicBezTo>
                    <a:pt x="1477" y="5050"/>
                    <a:pt x="1477" y="5265"/>
                    <a:pt x="1357" y="5408"/>
                  </a:cubicBezTo>
                  <a:cubicBezTo>
                    <a:pt x="1191" y="5598"/>
                    <a:pt x="1143" y="5836"/>
                    <a:pt x="1215" y="6051"/>
                  </a:cubicBezTo>
                  <a:cubicBezTo>
                    <a:pt x="976" y="6051"/>
                    <a:pt x="738" y="5955"/>
                    <a:pt x="572" y="5789"/>
                  </a:cubicBezTo>
                  <a:cubicBezTo>
                    <a:pt x="405" y="5622"/>
                    <a:pt x="310" y="5384"/>
                    <a:pt x="310" y="5146"/>
                  </a:cubicBezTo>
                  <a:cubicBezTo>
                    <a:pt x="333" y="4645"/>
                    <a:pt x="714" y="4264"/>
                    <a:pt x="1215" y="4241"/>
                  </a:cubicBezTo>
                  <a:close/>
                  <a:moveTo>
                    <a:pt x="8407" y="4241"/>
                  </a:moveTo>
                  <a:cubicBezTo>
                    <a:pt x="8597" y="4264"/>
                    <a:pt x="8811" y="4360"/>
                    <a:pt x="8954" y="4503"/>
                  </a:cubicBezTo>
                  <a:cubicBezTo>
                    <a:pt x="9121" y="4693"/>
                    <a:pt x="9216" y="4931"/>
                    <a:pt x="9216" y="5169"/>
                  </a:cubicBezTo>
                  <a:cubicBezTo>
                    <a:pt x="9216" y="5622"/>
                    <a:pt x="8859" y="6003"/>
                    <a:pt x="8407" y="6051"/>
                  </a:cubicBezTo>
                  <a:cubicBezTo>
                    <a:pt x="8454" y="5836"/>
                    <a:pt x="8407" y="5574"/>
                    <a:pt x="8264" y="5408"/>
                  </a:cubicBezTo>
                  <a:cubicBezTo>
                    <a:pt x="8121" y="5265"/>
                    <a:pt x="8121" y="5050"/>
                    <a:pt x="8264" y="4907"/>
                  </a:cubicBezTo>
                  <a:cubicBezTo>
                    <a:pt x="8407" y="4717"/>
                    <a:pt x="8454" y="4479"/>
                    <a:pt x="8407" y="4241"/>
                  </a:cubicBezTo>
                  <a:close/>
                  <a:moveTo>
                    <a:pt x="4763" y="6312"/>
                  </a:moveTo>
                  <a:cubicBezTo>
                    <a:pt x="5049" y="6312"/>
                    <a:pt x="5287" y="6551"/>
                    <a:pt x="5287" y="6836"/>
                  </a:cubicBezTo>
                  <a:cubicBezTo>
                    <a:pt x="5287" y="7098"/>
                    <a:pt x="5049" y="7336"/>
                    <a:pt x="4763" y="7336"/>
                  </a:cubicBezTo>
                  <a:cubicBezTo>
                    <a:pt x="4501" y="7336"/>
                    <a:pt x="4263" y="7098"/>
                    <a:pt x="4263" y="6836"/>
                  </a:cubicBezTo>
                  <a:cubicBezTo>
                    <a:pt x="4263" y="6551"/>
                    <a:pt x="4501" y="6312"/>
                    <a:pt x="4763" y="6312"/>
                  </a:cubicBezTo>
                  <a:close/>
                  <a:moveTo>
                    <a:pt x="4763" y="6003"/>
                  </a:moveTo>
                  <a:cubicBezTo>
                    <a:pt x="4310" y="6003"/>
                    <a:pt x="3953" y="6384"/>
                    <a:pt x="3953" y="6836"/>
                  </a:cubicBezTo>
                  <a:cubicBezTo>
                    <a:pt x="3953" y="7289"/>
                    <a:pt x="4310" y="7646"/>
                    <a:pt x="4763" y="7646"/>
                  </a:cubicBezTo>
                  <a:cubicBezTo>
                    <a:pt x="5215" y="7646"/>
                    <a:pt x="5596" y="7289"/>
                    <a:pt x="5596" y="6836"/>
                  </a:cubicBezTo>
                  <a:cubicBezTo>
                    <a:pt x="5596" y="6384"/>
                    <a:pt x="5215" y="6003"/>
                    <a:pt x="4763" y="6003"/>
                  </a:cubicBezTo>
                  <a:close/>
                  <a:moveTo>
                    <a:pt x="4729" y="310"/>
                  </a:moveTo>
                  <a:cubicBezTo>
                    <a:pt x="4756" y="310"/>
                    <a:pt x="4783" y="310"/>
                    <a:pt x="4811" y="311"/>
                  </a:cubicBezTo>
                  <a:cubicBezTo>
                    <a:pt x="5954" y="311"/>
                    <a:pt x="6906" y="1288"/>
                    <a:pt x="6906" y="2431"/>
                  </a:cubicBezTo>
                  <a:cubicBezTo>
                    <a:pt x="6906" y="2955"/>
                    <a:pt x="6716" y="3455"/>
                    <a:pt x="6382" y="3836"/>
                  </a:cubicBezTo>
                  <a:cubicBezTo>
                    <a:pt x="6311" y="3907"/>
                    <a:pt x="6287" y="4002"/>
                    <a:pt x="6335" y="4098"/>
                  </a:cubicBezTo>
                  <a:cubicBezTo>
                    <a:pt x="6382" y="4193"/>
                    <a:pt x="6454" y="4241"/>
                    <a:pt x="6549" y="4241"/>
                  </a:cubicBezTo>
                  <a:lnTo>
                    <a:pt x="8049" y="4241"/>
                  </a:lnTo>
                  <a:cubicBezTo>
                    <a:pt x="8145" y="4384"/>
                    <a:pt x="8121" y="4574"/>
                    <a:pt x="8026" y="4693"/>
                  </a:cubicBezTo>
                  <a:cubicBezTo>
                    <a:pt x="7787" y="4955"/>
                    <a:pt x="7787" y="5336"/>
                    <a:pt x="8026" y="5598"/>
                  </a:cubicBezTo>
                  <a:cubicBezTo>
                    <a:pt x="8121" y="5741"/>
                    <a:pt x="8145" y="5908"/>
                    <a:pt x="8049" y="6051"/>
                  </a:cubicBezTo>
                  <a:lnTo>
                    <a:pt x="7240" y="6051"/>
                  </a:lnTo>
                  <a:cubicBezTo>
                    <a:pt x="7001" y="6051"/>
                    <a:pt x="6787" y="6170"/>
                    <a:pt x="6668" y="6384"/>
                  </a:cubicBezTo>
                  <a:cubicBezTo>
                    <a:pt x="6525" y="6574"/>
                    <a:pt x="6525" y="6813"/>
                    <a:pt x="6620" y="7027"/>
                  </a:cubicBezTo>
                  <a:lnTo>
                    <a:pt x="7383" y="8670"/>
                  </a:lnTo>
                  <a:cubicBezTo>
                    <a:pt x="7307" y="8783"/>
                    <a:pt x="7172" y="8851"/>
                    <a:pt x="7036" y="8851"/>
                  </a:cubicBezTo>
                  <a:cubicBezTo>
                    <a:pt x="7001" y="8851"/>
                    <a:pt x="6965" y="8847"/>
                    <a:pt x="6930" y="8837"/>
                  </a:cubicBezTo>
                  <a:cubicBezTo>
                    <a:pt x="6867" y="8819"/>
                    <a:pt x="6802" y="8810"/>
                    <a:pt x="6737" y="8810"/>
                  </a:cubicBezTo>
                  <a:cubicBezTo>
                    <a:pt x="6460" y="8810"/>
                    <a:pt x="6188" y="8967"/>
                    <a:pt x="6073" y="9218"/>
                  </a:cubicBezTo>
                  <a:cubicBezTo>
                    <a:pt x="6009" y="9368"/>
                    <a:pt x="5868" y="9460"/>
                    <a:pt x="5719" y="9460"/>
                  </a:cubicBezTo>
                  <a:cubicBezTo>
                    <a:pt x="5702" y="9460"/>
                    <a:pt x="5685" y="9458"/>
                    <a:pt x="5668" y="9456"/>
                  </a:cubicBezTo>
                  <a:lnTo>
                    <a:pt x="5168" y="8361"/>
                  </a:lnTo>
                  <a:cubicBezTo>
                    <a:pt x="5096" y="8218"/>
                    <a:pt x="4930" y="8122"/>
                    <a:pt x="4763" y="8122"/>
                  </a:cubicBezTo>
                  <a:cubicBezTo>
                    <a:pt x="4596" y="8122"/>
                    <a:pt x="4453" y="8218"/>
                    <a:pt x="4382" y="8361"/>
                  </a:cubicBezTo>
                  <a:lnTo>
                    <a:pt x="3882" y="9456"/>
                  </a:lnTo>
                  <a:cubicBezTo>
                    <a:pt x="3865" y="9458"/>
                    <a:pt x="3848" y="9460"/>
                    <a:pt x="3830" y="9460"/>
                  </a:cubicBezTo>
                  <a:cubicBezTo>
                    <a:pt x="3677" y="9460"/>
                    <a:pt x="3517" y="9368"/>
                    <a:pt x="3453" y="9218"/>
                  </a:cubicBezTo>
                  <a:cubicBezTo>
                    <a:pt x="3337" y="8967"/>
                    <a:pt x="3081" y="8810"/>
                    <a:pt x="2798" y="8810"/>
                  </a:cubicBezTo>
                  <a:cubicBezTo>
                    <a:pt x="2732" y="8810"/>
                    <a:pt x="2664" y="8819"/>
                    <a:pt x="2596" y="8837"/>
                  </a:cubicBezTo>
                  <a:cubicBezTo>
                    <a:pt x="2561" y="8847"/>
                    <a:pt x="2526" y="8851"/>
                    <a:pt x="2492" y="8851"/>
                  </a:cubicBezTo>
                  <a:cubicBezTo>
                    <a:pt x="2363" y="8851"/>
                    <a:pt x="2243" y="8783"/>
                    <a:pt x="2167" y="8670"/>
                  </a:cubicBezTo>
                  <a:lnTo>
                    <a:pt x="2929" y="7027"/>
                  </a:lnTo>
                  <a:cubicBezTo>
                    <a:pt x="3024" y="6813"/>
                    <a:pt x="3001" y="6574"/>
                    <a:pt x="2882" y="6384"/>
                  </a:cubicBezTo>
                  <a:cubicBezTo>
                    <a:pt x="2763" y="6170"/>
                    <a:pt x="2548" y="6051"/>
                    <a:pt x="2310" y="6051"/>
                  </a:cubicBezTo>
                  <a:lnTo>
                    <a:pt x="1548" y="6051"/>
                  </a:lnTo>
                  <a:cubicBezTo>
                    <a:pt x="1477" y="5908"/>
                    <a:pt x="1477" y="5741"/>
                    <a:pt x="1596" y="5598"/>
                  </a:cubicBezTo>
                  <a:cubicBezTo>
                    <a:pt x="1810" y="5336"/>
                    <a:pt x="1810" y="4955"/>
                    <a:pt x="1596" y="4693"/>
                  </a:cubicBezTo>
                  <a:cubicBezTo>
                    <a:pt x="1477" y="4574"/>
                    <a:pt x="1453" y="4384"/>
                    <a:pt x="1548" y="4241"/>
                  </a:cubicBezTo>
                  <a:lnTo>
                    <a:pt x="2977" y="4241"/>
                  </a:lnTo>
                  <a:cubicBezTo>
                    <a:pt x="3072" y="4241"/>
                    <a:pt x="3167" y="4193"/>
                    <a:pt x="3191" y="4098"/>
                  </a:cubicBezTo>
                  <a:cubicBezTo>
                    <a:pt x="3239" y="4002"/>
                    <a:pt x="3215" y="3907"/>
                    <a:pt x="3167" y="3836"/>
                  </a:cubicBezTo>
                  <a:cubicBezTo>
                    <a:pt x="2834" y="3455"/>
                    <a:pt x="2643" y="2955"/>
                    <a:pt x="2643" y="2431"/>
                  </a:cubicBezTo>
                  <a:cubicBezTo>
                    <a:pt x="2643" y="1859"/>
                    <a:pt x="2858" y="1335"/>
                    <a:pt x="3263" y="930"/>
                  </a:cubicBezTo>
                  <a:cubicBezTo>
                    <a:pt x="3672" y="544"/>
                    <a:pt x="4167" y="310"/>
                    <a:pt x="4729" y="310"/>
                  </a:cubicBezTo>
                  <a:close/>
                  <a:moveTo>
                    <a:pt x="2024" y="8980"/>
                  </a:moveTo>
                  <a:cubicBezTo>
                    <a:pt x="2141" y="9096"/>
                    <a:pt x="2304" y="9155"/>
                    <a:pt x="2474" y="9155"/>
                  </a:cubicBezTo>
                  <a:cubicBezTo>
                    <a:pt x="2546" y="9155"/>
                    <a:pt x="2620" y="9144"/>
                    <a:pt x="2691" y="9123"/>
                  </a:cubicBezTo>
                  <a:cubicBezTo>
                    <a:pt x="2724" y="9114"/>
                    <a:pt x="2757" y="9110"/>
                    <a:pt x="2790" y="9110"/>
                  </a:cubicBezTo>
                  <a:cubicBezTo>
                    <a:pt x="2951" y="9110"/>
                    <a:pt x="3108" y="9203"/>
                    <a:pt x="3167" y="9361"/>
                  </a:cubicBezTo>
                  <a:cubicBezTo>
                    <a:pt x="3286" y="9575"/>
                    <a:pt x="3501" y="9742"/>
                    <a:pt x="3739" y="9766"/>
                  </a:cubicBezTo>
                  <a:lnTo>
                    <a:pt x="3691" y="9861"/>
                  </a:lnTo>
                  <a:cubicBezTo>
                    <a:pt x="3526" y="10210"/>
                    <a:pt x="3176" y="10417"/>
                    <a:pt x="2817" y="10417"/>
                  </a:cubicBezTo>
                  <a:cubicBezTo>
                    <a:pt x="2711" y="10417"/>
                    <a:pt x="2604" y="10399"/>
                    <a:pt x="2501" y="10361"/>
                  </a:cubicBezTo>
                  <a:cubicBezTo>
                    <a:pt x="2239" y="10266"/>
                    <a:pt x="2048" y="10075"/>
                    <a:pt x="1953" y="9837"/>
                  </a:cubicBezTo>
                  <a:cubicBezTo>
                    <a:pt x="1858" y="9575"/>
                    <a:pt x="1858" y="9313"/>
                    <a:pt x="1977" y="9075"/>
                  </a:cubicBezTo>
                  <a:lnTo>
                    <a:pt x="2024" y="8980"/>
                  </a:lnTo>
                  <a:close/>
                  <a:moveTo>
                    <a:pt x="7525" y="8980"/>
                  </a:moveTo>
                  <a:lnTo>
                    <a:pt x="7573" y="9075"/>
                  </a:lnTo>
                  <a:cubicBezTo>
                    <a:pt x="7668" y="9313"/>
                    <a:pt x="7692" y="9575"/>
                    <a:pt x="7573" y="9837"/>
                  </a:cubicBezTo>
                  <a:cubicBezTo>
                    <a:pt x="7478" y="10075"/>
                    <a:pt x="7287" y="10266"/>
                    <a:pt x="7049" y="10361"/>
                  </a:cubicBezTo>
                  <a:cubicBezTo>
                    <a:pt x="6940" y="10399"/>
                    <a:pt x="6829" y="10417"/>
                    <a:pt x="6720" y="10417"/>
                  </a:cubicBezTo>
                  <a:cubicBezTo>
                    <a:pt x="6351" y="10417"/>
                    <a:pt x="6005" y="10210"/>
                    <a:pt x="5858" y="9861"/>
                  </a:cubicBezTo>
                  <a:lnTo>
                    <a:pt x="5811" y="9766"/>
                  </a:lnTo>
                  <a:cubicBezTo>
                    <a:pt x="6049" y="9742"/>
                    <a:pt x="6263" y="9575"/>
                    <a:pt x="6358" y="9361"/>
                  </a:cubicBezTo>
                  <a:cubicBezTo>
                    <a:pt x="6437" y="9203"/>
                    <a:pt x="6582" y="9110"/>
                    <a:pt x="6737" y="9110"/>
                  </a:cubicBezTo>
                  <a:cubicBezTo>
                    <a:pt x="6769" y="9110"/>
                    <a:pt x="6802" y="9114"/>
                    <a:pt x="6835" y="9123"/>
                  </a:cubicBezTo>
                  <a:cubicBezTo>
                    <a:pt x="6913" y="9144"/>
                    <a:pt x="6990" y="9155"/>
                    <a:pt x="7063" y="9155"/>
                  </a:cubicBezTo>
                  <a:cubicBezTo>
                    <a:pt x="7235" y="9155"/>
                    <a:pt x="7392" y="9096"/>
                    <a:pt x="7525" y="8980"/>
                  </a:cubicBezTo>
                  <a:close/>
                  <a:moveTo>
                    <a:pt x="4727" y="0"/>
                  </a:moveTo>
                  <a:cubicBezTo>
                    <a:pt x="4092" y="0"/>
                    <a:pt x="3505" y="259"/>
                    <a:pt x="3048" y="692"/>
                  </a:cubicBezTo>
                  <a:cubicBezTo>
                    <a:pt x="2572" y="1169"/>
                    <a:pt x="2310" y="1788"/>
                    <a:pt x="2310" y="2431"/>
                  </a:cubicBezTo>
                  <a:cubicBezTo>
                    <a:pt x="2310" y="2978"/>
                    <a:pt x="2501" y="3502"/>
                    <a:pt x="2834" y="3931"/>
                  </a:cubicBezTo>
                  <a:lnTo>
                    <a:pt x="1238" y="3931"/>
                  </a:lnTo>
                  <a:cubicBezTo>
                    <a:pt x="572" y="3931"/>
                    <a:pt x="24" y="4479"/>
                    <a:pt x="0" y="5122"/>
                  </a:cubicBezTo>
                  <a:cubicBezTo>
                    <a:pt x="0" y="5455"/>
                    <a:pt x="119" y="5765"/>
                    <a:pt x="357" y="6003"/>
                  </a:cubicBezTo>
                  <a:cubicBezTo>
                    <a:pt x="595" y="6241"/>
                    <a:pt x="905" y="6384"/>
                    <a:pt x="1238" y="6384"/>
                  </a:cubicBezTo>
                  <a:lnTo>
                    <a:pt x="2310" y="6384"/>
                  </a:lnTo>
                  <a:cubicBezTo>
                    <a:pt x="2429" y="6384"/>
                    <a:pt x="2548" y="6432"/>
                    <a:pt x="2620" y="6551"/>
                  </a:cubicBezTo>
                  <a:cubicBezTo>
                    <a:pt x="2691" y="6646"/>
                    <a:pt x="2691" y="6789"/>
                    <a:pt x="2643" y="6884"/>
                  </a:cubicBezTo>
                  <a:lnTo>
                    <a:pt x="1691" y="8932"/>
                  </a:lnTo>
                  <a:cubicBezTo>
                    <a:pt x="1548" y="9265"/>
                    <a:pt x="1524" y="9623"/>
                    <a:pt x="1667" y="9956"/>
                  </a:cubicBezTo>
                  <a:cubicBezTo>
                    <a:pt x="1786" y="10266"/>
                    <a:pt x="2048" y="10528"/>
                    <a:pt x="2381" y="10647"/>
                  </a:cubicBezTo>
                  <a:cubicBezTo>
                    <a:pt x="2524" y="10694"/>
                    <a:pt x="2667" y="10718"/>
                    <a:pt x="2834" y="10718"/>
                  </a:cubicBezTo>
                  <a:cubicBezTo>
                    <a:pt x="3310" y="10718"/>
                    <a:pt x="3763" y="10456"/>
                    <a:pt x="3977" y="10004"/>
                  </a:cubicBezTo>
                  <a:lnTo>
                    <a:pt x="4668" y="8503"/>
                  </a:lnTo>
                  <a:cubicBezTo>
                    <a:pt x="4691" y="8432"/>
                    <a:pt x="4739" y="8432"/>
                    <a:pt x="4763" y="8432"/>
                  </a:cubicBezTo>
                  <a:cubicBezTo>
                    <a:pt x="4787" y="8432"/>
                    <a:pt x="4834" y="8432"/>
                    <a:pt x="4882" y="8503"/>
                  </a:cubicBezTo>
                  <a:lnTo>
                    <a:pt x="5573" y="10004"/>
                  </a:lnTo>
                  <a:cubicBezTo>
                    <a:pt x="5772" y="10457"/>
                    <a:pt x="6233" y="10731"/>
                    <a:pt x="6705" y="10731"/>
                  </a:cubicBezTo>
                  <a:cubicBezTo>
                    <a:pt x="6853" y="10731"/>
                    <a:pt x="7002" y="10704"/>
                    <a:pt x="7144" y="10647"/>
                  </a:cubicBezTo>
                  <a:cubicBezTo>
                    <a:pt x="7478" y="10528"/>
                    <a:pt x="7740" y="10266"/>
                    <a:pt x="7883" y="9956"/>
                  </a:cubicBezTo>
                  <a:cubicBezTo>
                    <a:pt x="8002" y="9623"/>
                    <a:pt x="8002" y="9265"/>
                    <a:pt x="7859" y="8932"/>
                  </a:cubicBezTo>
                  <a:lnTo>
                    <a:pt x="6906" y="6884"/>
                  </a:lnTo>
                  <a:cubicBezTo>
                    <a:pt x="6859" y="6789"/>
                    <a:pt x="6859" y="6646"/>
                    <a:pt x="6930" y="6551"/>
                  </a:cubicBezTo>
                  <a:cubicBezTo>
                    <a:pt x="7001" y="6432"/>
                    <a:pt x="7097" y="6384"/>
                    <a:pt x="7240" y="6384"/>
                  </a:cubicBezTo>
                  <a:lnTo>
                    <a:pt x="8287" y="6384"/>
                  </a:lnTo>
                  <a:cubicBezTo>
                    <a:pt x="8954" y="6384"/>
                    <a:pt x="9526" y="5836"/>
                    <a:pt x="9526" y="5169"/>
                  </a:cubicBezTo>
                  <a:cubicBezTo>
                    <a:pt x="9526" y="4836"/>
                    <a:pt x="9407" y="4526"/>
                    <a:pt x="9169" y="4288"/>
                  </a:cubicBezTo>
                  <a:cubicBezTo>
                    <a:pt x="8954" y="4050"/>
                    <a:pt x="8645" y="3931"/>
                    <a:pt x="8311" y="3931"/>
                  </a:cubicBezTo>
                  <a:lnTo>
                    <a:pt x="6716" y="3931"/>
                  </a:lnTo>
                  <a:cubicBezTo>
                    <a:pt x="7049" y="3502"/>
                    <a:pt x="7216" y="2978"/>
                    <a:pt x="7216" y="2431"/>
                  </a:cubicBezTo>
                  <a:cubicBezTo>
                    <a:pt x="7216" y="1097"/>
                    <a:pt x="6144" y="2"/>
                    <a:pt x="4811" y="2"/>
                  </a:cubicBezTo>
                  <a:cubicBezTo>
                    <a:pt x="4783" y="1"/>
                    <a:pt x="4755" y="0"/>
                    <a:pt x="472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37" name="Picture 1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55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300" b="99800" l="0" r="97400">
                          <a14:foregroundMark x1="68200" y1="65300" x2="92800" y2="88300"/>
                          <a14:foregroundMark x1="21400" y1="16300" x2="15600" y2="21700"/>
                          <a14:foregroundMark x1="30600" y1="12300" x2="5300" y2="32400"/>
                          <a14:foregroundMark x1="30600" y1="11500" x2="17200" y2="19400"/>
                          <a14:foregroundMark x1="37700" y1="8800" x2="35200" y2="15500"/>
                          <a14:foregroundMark x1="32700" y1="8400" x2="31600" y2="13800"/>
                          <a14:foregroundMark x1="11800" y1="26900" x2="7600" y2="43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792" y="934027"/>
              <a:ext cx="1703669" cy="1703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-108520" y="593204"/>
            <a:ext cx="4611076" cy="142346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grandma is .........</a:t>
            </a:r>
          </a:p>
        </p:txBody>
      </p:sp>
      <p:sp>
        <p:nvSpPr>
          <p:cNvPr id="14" name="Left Arrow 13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97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-319329" y="723404"/>
            <a:ext cx="5226478" cy="142346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brother is .........</a:t>
            </a:r>
            <a:endParaRPr lang="en-PH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301883">
              <a:off x="5795926" y="1234002"/>
              <a:ext cx="1849402" cy="770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Left Arrow 10">
            <a:hlinkClick r:id="rId13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2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59" y="1230074"/>
              <a:ext cx="1948643" cy="745069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07504" y="881159"/>
            <a:ext cx="4331610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grandpa is .........</a:t>
            </a:r>
          </a:p>
        </p:txBody>
      </p:sp>
      <p:sp>
        <p:nvSpPr>
          <p:cNvPr id="12" name="Left Arrow 11">
            <a:hlinkClick r:id="rId13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8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59" y="1111350"/>
              <a:ext cx="1778379" cy="917418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76948" y="987574"/>
            <a:ext cx="4035012" cy="173124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uncle is .........</a:t>
            </a:r>
          </a:p>
        </p:txBody>
      </p:sp>
      <p:sp>
        <p:nvSpPr>
          <p:cNvPr id="12" name="Left Arrow 11">
            <a:hlinkClick r:id="rId13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07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373661"/>
            <a:ext cx="4139952" cy="239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76948" y="987574"/>
            <a:ext cx="4035012" cy="191590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dad is .........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1883">
            <a:off x="5795926" y="963542"/>
            <a:ext cx="1849402" cy="131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eft Arrow 13">
            <a:hlinkClick r:id="rId13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24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59" y="1230075"/>
              <a:ext cx="1871183" cy="715452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07504" y="987574"/>
            <a:ext cx="4179028" cy="191590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mum is .........</a:t>
            </a:r>
          </a:p>
        </p:txBody>
      </p:sp>
      <p:sp>
        <p:nvSpPr>
          <p:cNvPr id="12" name="Left Arrow 11">
            <a:hlinkClick r:id="rId13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137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59" y="1168689"/>
              <a:ext cx="1778379" cy="802740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-36512" y="965725"/>
            <a:ext cx="4592015" cy="173124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sister is .........</a:t>
            </a:r>
          </a:p>
        </p:txBody>
      </p:sp>
      <p:sp>
        <p:nvSpPr>
          <p:cNvPr id="12" name="Left Arrow 11">
            <a:hlinkClick r:id="rId13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1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9" y="627534"/>
            <a:ext cx="8667242" cy="36575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915566"/>
            <a:ext cx="110331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287717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9" y="627534"/>
            <a:ext cx="8667242" cy="36575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308" y="847606"/>
            <a:ext cx="110331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3347864" y="1382893"/>
            <a:ext cx="1871225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Mike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259632" y="2102973"/>
            <a:ext cx="1871225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My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5796136" y="2102973"/>
            <a:ext cx="1871225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Maria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763688" y="2823053"/>
            <a:ext cx="5256584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sister is Nina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060492" y="3579862"/>
            <a:ext cx="5256584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My uncle is Jack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162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547609" y="1387464"/>
            <a:ext cx="6256294" cy="13003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Production </a:t>
            </a:r>
          </a:p>
        </p:txBody>
      </p:sp>
      <p:grpSp>
        <p:nvGrpSpPr>
          <p:cNvPr id="15" name="Google Shape;2602;p46"/>
          <p:cNvGrpSpPr/>
          <p:nvPr/>
        </p:nvGrpSpPr>
        <p:grpSpPr>
          <a:xfrm>
            <a:off x="965488" y="2960913"/>
            <a:ext cx="1512168" cy="1885834"/>
            <a:chOff x="3810375" y="3371700"/>
            <a:chExt cx="648914" cy="895558"/>
          </a:xfrm>
        </p:grpSpPr>
        <p:sp>
          <p:nvSpPr>
            <p:cNvPr id="16" name="Google Shape;2603;p46"/>
            <p:cNvSpPr/>
            <p:nvPr/>
          </p:nvSpPr>
          <p:spPr>
            <a:xfrm>
              <a:off x="3810375" y="3371700"/>
              <a:ext cx="648914" cy="895558"/>
            </a:xfrm>
            <a:custGeom>
              <a:avLst/>
              <a:gdLst/>
              <a:ahLst/>
              <a:cxnLst/>
              <a:rect l="l" t="t" r="r" b="b"/>
              <a:pathLst>
                <a:path w="11792" h="16274" extrusionOk="0">
                  <a:moveTo>
                    <a:pt x="4348" y="1"/>
                  </a:moveTo>
                  <a:cubicBezTo>
                    <a:pt x="3441" y="1"/>
                    <a:pt x="2667" y="192"/>
                    <a:pt x="2027" y="574"/>
                  </a:cubicBezTo>
                  <a:lnTo>
                    <a:pt x="2007" y="584"/>
                  </a:lnTo>
                  <a:lnTo>
                    <a:pt x="1960" y="622"/>
                  </a:lnTo>
                  <a:lnTo>
                    <a:pt x="1950" y="631"/>
                  </a:lnTo>
                  <a:cubicBezTo>
                    <a:pt x="651" y="1596"/>
                    <a:pt x="947" y="3011"/>
                    <a:pt x="1138" y="3861"/>
                  </a:cubicBezTo>
                  <a:cubicBezTo>
                    <a:pt x="1176" y="4090"/>
                    <a:pt x="1224" y="4272"/>
                    <a:pt x="1243" y="4463"/>
                  </a:cubicBezTo>
                  <a:lnTo>
                    <a:pt x="1243" y="4482"/>
                  </a:lnTo>
                  <a:lnTo>
                    <a:pt x="1253" y="4501"/>
                  </a:lnTo>
                  <a:cubicBezTo>
                    <a:pt x="1405" y="5390"/>
                    <a:pt x="1425" y="6288"/>
                    <a:pt x="1415" y="7110"/>
                  </a:cubicBezTo>
                  <a:cubicBezTo>
                    <a:pt x="928" y="7282"/>
                    <a:pt x="517" y="7654"/>
                    <a:pt x="316" y="8142"/>
                  </a:cubicBezTo>
                  <a:cubicBezTo>
                    <a:pt x="1" y="8925"/>
                    <a:pt x="201" y="9823"/>
                    <a:pt x="813" y="10492"/>
                  </a:cubicBezTo>
                  <a:cubicBezTo>
                    <a:pt x="813" y="10511"/>
                    <a:pt x="803" y="10521"/>
                    <a:pt x="803" y="10540"/>
                  </a:cubicBezTo>
                  <a:cubicBezTo>
                    <a:pt x="775" y="10817"/>
                    <a:pt x="861" y="11094"/>
                    <a:pt x="1042" y="11305"/>
                  </a:cubicBezTo>
                  <a:cubicBezTo>
                    <a:pt x="1100" y="11371"/>
                    <a:pt x="1157" y="11419"/>
                    <a:pt x="1224" y="11467"/>
                  </a:cubicBezTo>
                  <a:cubicBezTo>
                    <a:pt x="1224" y="11620"/>
                    <a:pt x="1224" y="11763"/>
                    <a:pt x="1224" y="11907"/>
                  </a:cubicBezTo>
                  <a:lnTo>
                    <a:pt x="1233" y="11935"/>
                  </a:lnTo>
                  <a:lnTo>
                    <a:pt x="1233" y="12002"/>
                  </a:lnTo>
                  <a:lnTo>
                    <a:pt x="1233" y="12021"/>
                  </a:lnTo>
                  <a:cubicBezTo>
                    <a:pt x="1281" y="12327"/>
                    <a:pt x="1358" y="12623"/>
                    <a:pt x="1491" y="12910"/>
                  </a:cubicBezTo>
                  <a:cubicBezTo>
                    <a:pt x="1482" y="12929"/>
                    <a:pt x="1482" y="12938"/>
                    <a:pt x="1482" y="12958"/>
                  </a:cubicBezTo>
                  <a:cubicBezTo>
                    <a:pt x="1415" y="13502"/>
                    <a:pt x="1491" y="14095"/>
                    <a:pt x="1711" y="14658"/>
                  </a:cubicBezTo>
                  <a:cubicBezTo>
                    <a:pt x="1549" y="14897"/>
                    <a:pt x="1482" y="15203"/>
                    <a:pt x="1568" y="15509"/>
                  </a:cubicBezTo>
                  <a:cubicBezTo>
                    <a:pt x="1683" y="15958"/>
                    <a:pt x="2093" y="16273"/>
                    <a:pt x="2562" y="16273"/>
                  </a:cubicBezTo>
                  <a:cubicBezTo>
                    <a:pt x="2638" y="16273"/>
                    <a:pt x="2724" y="16264"/>
                    <a:pt x="2810" y="16245"/>
                  </a:cubicBezTo>
                  <a:cubicBezTo>
                    <a:pt x="2963" y="16206"/>
                    <a:pt x="3087" y="16149"/>
                    <a:pt x="3183" y="16101"/>
                  </a:cubicBezTo>
                  <a:cubicBezTo>
                    <a:pt x="3202" y="16101"/>
                    <a:pt x="3221" y="16092"/>
                    <a:pt x="3240" y="16082"/>
                  </a:cubicBezTo>
                  <a:cubicBezTo>
                    <a:pt x="3555" y="16034"/>
                    <a:pt x="3842" y="15834"/>
                    <a:pt x="3985" y="15547"/>
                  </a:cubicBezTo>
                  <a:cubicBezTo>
                    <a:pt x="4081" y="15366"/>
                    <a:pt x="4119" y="15165"/>
                    <a:pt x="4090" y="14974"/>
                  </a:cubicBezTo>
                  <a:lnTo>
                    <a:pt x="4090" y="14974"/>
                  </a:lnTo>
                  <a:cubicBezTo>
                    <a:pt x="4473" y="15041"/>
                    <a:pt x="5208" y="15155"/>
                    <a:pt x="6059" y="15155"/>
                  </a:cubicBezTo>
                  <a:cubicBezTo>
                    <a:pt x="7119" y="15155"/>
                    <a:pt x="8056" y="14974"/>
                    <a:pt x="8830" y="14630"/>
                  </a:cubicBezTo>
                  <a:lnTo>
                    <a:pt x="8830" y="14630"/>
                  </a:lnTo>
                  <a:cubicBezTo>
                    <a:pt x="8811" y="14697"/>
                    <a:pt x="8792" y="14764"/>
                    <a:pt x="8773" y="14840"/>
                  </a:cubicBezTo>
                  <a:cubicBezTo>
                    <a:pt x="8725" y="14974"/>
                    <a:pt x="8706" y="15127"/>
                    <a:pt x="8715" y="15280"/>
                  </a:cubicBezTo>
                  <a:cubicBezTo>
                    <a:pt x="8744" y="15480"/>
                    <a:pt x="8820" y="15662"/>
                    <a:pt x="8954" y="15805"/>
                  </a:cubicBezTo>
                  <a:cubicBezTo>
                    <a:pt x="9097" y="15987"/>
                    <a:pt x="9308" y="16101"/>
                    <a:pt x="9537" y="16130"/>
                  </a:cubicBezTo>
                  <a:cubicBezTo>
                    <a:pt x="9642" y="16149"/>
                    <a:pt x="9747" y="16168"/>
                    <a:pt x="9833" y="16178"/>
                  </a:cubicBezTo>
                  <a:lnTo>
                    <a:pt x="9890" y="16187"/>
                  </a:lnTo>
                  <a:cubicBezTo>
                    <a:pt x="9986" y="16197"/>
                    <a:pt x="10110" y="16216"/>
                    <a:pt x="10234" y="16216"/>
                  </a:cubicBezTo>
                  <a:cubicBezTo>
                    <a:pt x="10282" y="16216"/>
                    <a:pt x="10330" y="16206"/>
                    <a:pt x="10368" y="16206"/>
                  </a:cubicBezTo>
                  <a:cubicBezTo>
                    <a:pt x="10865" y="16168"/>
                    <a:pt x="11247" y="15776"/>
                    <a:pt x="11286" y="15280"/>
                  </a:cubicBezTo>
                  <a:cubicBezTo>
                    <a:pt x="11305" y="14983"/>
                    <a:pt x="11190" y="14697"/>
                    <a:pt x="10980" y="14496"/>
                  </a:cubicBezTo>
                  <a:cubicBezTo>
                    <a:pt x="11028" y="14104"/>
                    <a:pt x="10999" y="13741"/>
                    <a:pt x="10980" y="13540"/>
                  </a:cubicBezTo>
                  <a:cubicBezTo>
                    <a:pt x="10942" y="13254"/>
                    <a:pt x="10875" y="12977"/>
                    <a:pt x="10779" y="12709"/>
                  </a:cubicBezTo>
                  <a:cubicBezTo>
                    <a:pt x="10980" y="12193"/>
                    <a:pt x="11056" y="11658"/>
                    <a:pt x="11066" y="11133"/>
                  </a:cubicBezTo>
                  <a:cubicBezTo>
                    <a:pt x="11477" y="10999"/>
                    <a:pt x="11773" y="10617"/>
                    <a:pt x="11782" y="10167"/>
                  </a:cubicBezTo>
                  <a:cubicBezTo>
                    <a:pt x="11792" y="9890"/>
                    <a:pt x="11696" y="9623"/>
                    <a:pt x="11515" y="9432"/>
                  </a:cubicBezTo>
                  <a:cubicBezTo>
                    <a:pt x="11620" y="8897"/>
                    <a:pt x="11582" y="8342"/>
                    <a:pt x="11391" y="7893"/>
                  </a:cubicBezTo>
                  <a:cubicBezTo>
                    <a:pt x="11276" y="7616"/>
                    <a:pt x="11104" y="7387"/>
                    <a:pt x="10894" y="7196"/>
                  </a:cubicBezTo>
                  <a:cubicBezTo>
                    <a:pt x="10856" y="5944"/>
                    <a:pt x="10817" y="4654"/>
                    <a:pt x="10387" y="3383"/>
                  </a:cubicBezTo>
                  <a:lnTo>
                    <a:pt x="10378" y="3355"/>
                  </a:lnTo>
                  <a:cubicBezTo>
                    <a:pt x="10062" y="2485"/>
                    <a:pt x="9461" y="1730"/>
                    <a:pt x="8696" y="1224"/>
                  </a:cubicBezTo>
                  <a:lnTo>
                    <a:pt x="8667" y="1205"/>
                  </a:lnTo>
                  <a:lnTo>
                    <a:pt x="8648" y="1195"/>
                  </a:lnTo>
                  <a:cubicBezTo>
                    <a:pt x="7693" y="641"/>
                    <a:pt x="5992" y="1"/>
                    <a:pt x="434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2604;p46"/>
            <p:cNvSpPr/>
            <p:nvPr/>
          </p:nvSpPr>
          <p:spPr>
            <a:xfrm>
              <a:off x="3932924" y="4053186"/>
              <a:ext cx="60093" cy="168172"/>
            </a:xfrm>
            <a:custGeom>
              <a:avLst/>
              <a:gdLst/>
              <a:ahLst/>
              <a:cxnLst/>
              <a:rect l="l" t="t" r="r" b="b"/>
              <a:pathLst>
                <a:path w="1092" h="3056" extrusionOk="0">
                  <a:moveTo>
                    <a:pt x="670" y="1"/>
                  </a:moveTo>
                  <a:cubicBezTo>
                    <a:pt x="371" y="1"/>
                    <a:pt x="128" y="342"/>
                    <a:pt x="86" y="679"/>
                  </a:cubicBezTo>
                  <a:cubicBezTo>
                    <a:pt x="0" y="1319"/>
                    <a:pt x="210" y="2026"/>
                    <a:pt x="573" y="2561"/>
                  </a:cubicBezTo>
                  <a:cubicBezTo>
                    <a:pt x="449" y="2599"/>
                    <a:pt x="335" y="2647"/>
                    <a:pt x="230" y="2704"/>
                  </a:cubicBezTo>
                  <a:cubicBezTo>
                    <a:pt x="55" y="2800"/>
                    <a:pt x="151" y="3056"/>
                    <a:pt x="329" y="3056"/>
                  </a:cubicBezTo>
                  <a:cubicBezTo>
                    <a:pt x="346" y="3056"/>
                    <a:pt x="364" y="3053"/>
                    <a:pt x="382" y="3048"/>
                  </a:cubicBezTo>
                  <a:cubicBezTo>
                    <a:pt x="478" y="3029"/>
                    <a:pt x="573" y="2972"/>
                    <a:pt x="669" y="2934"/>
                  </a:cubicBezTo>
                  <a:cubicBezTo>
                    <a:pt x="726" y="2905"/>
                    <a:pt x="765" y="2886"/>
                    <a:pt x="812" y="2857"/>
                  </a:cubicBezTo>
                  <a:cubicBezTo>
                    <a:pt x="829" y="2866"/>
                    <a:pt x="848" y="2870"/>
                    <a:pt x="866" y="2870"/>
                  </a:cubicBezTo>
                  <a:cubicBezTo>
                    <a:pt x="973" y="2870"/>
                    <a:pt x="1086" y="2743"/>
                    <a:pt x="1013" y="2638"/>
                  </a:cubicBezTo>
                  <a:cubicBezTo>
                    <a:pt x="793" y="2322"/>
                    <a:pt x="602" y="2016"/>
                    <a:pt x="497" y="1644"/>
                  </a:cubicBezTo>
                  <a:cubicBezTo>
                    <a:pt x="440" y="1453"/>
                    <a:pt x="411" y="1262"/>
                    <a:pt x="392" y="1070"/>
                  </a:cubicBezTo>
                  <a:cubicBezTo>
                    <a:pt x="382" y="984"/>
                    <a:pt x="382" y="908"/>
                    <a:pt x="382" y="832"/>
                  </a:cubicBezTo>
                  <a:cubicBezTo>
                    <a:pt x="344" y="526"/>
                    <a:pt x="507" y="363"/>
                    <a:pt x="870" y="335"/>
                  </a:cubicBezTo>
                  <a:cubicBezTo>
                    <a:pt x="890" y="348"/>
                    <a:pt x="910" y="354"/>
                    <a:pt x="929" y="354"/>
                  </a:cubicBezTo>
                  <a:cubicBezTo>
                    <a:pt x="1021" y="354"/>
                    <a:pt x="1092" y="224"/>
                    <a:pt x="1013" y="153"/>
                  </a:cubicBezTo>
                  <a:cubicBezTo>
                    <a:pt x="896" y="46"/>
                    <a:pt x="779" y="1"/>
                    <a:pt x="670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2605;p46"/>
            <p:cNvSpPr/>
            <p:nvPr/>
          </p:nvSpPr>
          <p:spPr>
            <a:xfrm>
              <a:off x="4310642" y="4028092"/>
              <a:ext cx="78748" cy="189798"/>
            </a:xfrm>
            <a:custGeom>
              <a:avLst/>
              <a:gdLst/>
              <a:ahLst/>
              <a:cxnLst/>
              <a:rect l="l" t="t" r="r" b="b"/>
              <a:pathLst>
                <a:path w="1431" h="3449" extrusionOk="0">
                  <a:moveTo>
                    <a:pt x="149" y="1"/>
                  </a:moveTo>
                  <a:cubicBezTo>
                    <a:pt x="67" y="1"/>
                    <a:pt x="0" y="109"/>
                    <a:pt x="73" y="189"/>
                  </a:cubicBezTo>
                  <a:cubicBezTo>
                    <a:pt x="484" y="647"/>
                    <a:pt x="733" y="1240"/>
                    <a:pt x="752" y="1861"/>
                  </a:cubicBezTo>
                  <a:cubicBezTo>
                    <a:pt x="761" y="2119"/>
                    <a:pt x="723" y="2377"/>
                    <a:pt x="656" y="2625"/>
                  </a:cubicBezTo>
                  <a:cubicBezTo>
                    <a:pt x="599" y="2826"/>
                    <a:pt x="513" y="2979"/>
                    <a:pt x="494" y="3170"/>
                  </a:cubicBezTo>
                  <a:cubicBezTo>
                    <a:pt x="446" y="3218"/>
                    <a:pt x="446" y="3294"/>
                    <a:pt x="494" y="3332"/>
                  </a:cubicBezTo>
                  <a:cubicBezTo>
                    <a:pt x="513" y="3361"/>
                    <a:pt x="542" y="3371"/>
                    <a:pt x="580" y="3371"/>
                  </a:cubicBezTo>
                  <a:cubicBezTo>
                    <a:pt x="666" y="3399"/>
                    <a:pt x="752" y="3409"/>
                    <a:pt x="847" y="3418"/>
                  </a:cubicBezTo>
                  <a:cubicBezTo>
                    <a:pt x="946" y="3427"/>
                    <a:pt x="1052" y="3449"/>
                    <a:pt x="1158" y="3449"/>
                  </a:cubicBezTo>
                  <a:cubicBezTo>
                    <a:pt x="1176" y="3449"/>
                    <a:pt x="1193" y="3448"/>
                    <a:pt x="1210" y="3447"/>
                  </a:cubicBezTo>
                  <a:cubicBezTo>
                    <a:pt x="1373" y="3428"/>
                    <a:pt x="1430" y="3189"/>
                    <a:pt x="1249" y="3141"/>
                  </a:cubicBezTo>
                  <a:cubicBezTo>
                    <a:pt x="1134" y="3113"/>
                    <a:pt x="1010" y="3122"/>
                    <a:pt x="895" y="3113"/>
                  </a:cubicBezTo>
                  <a:lnTo>
                    <a:pt x="857" y="3113"/>
                  </a:lnTo>
                  <a:cubicBezTo>
                    <a:pt x="1096" y="2730"/>
                    <a:pt x="1096" y="2090"/>
                    <a:pt x="1057" y="1708"/>
                  </a:cubicBezTo>
                  <a:cubicBezTo>
                    <a:pt x="981" y="1058"/>
                    <a:pt x="694" y="495"/>
                    <a:pt x="226" y="36"/>
                  </a:cubicBezTo>
                  <a:cubicBezTo>
                    <a:pt x="201" y="11"/>
                    <a:pt x="174" y="1"/>
                    <a:pt x="14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2606;p46"/>
            <p:cNvSpPr/>
            <p:nvPr/>
          </p:nvSpPr>
          <p:spPr>
            <a:xfrm>
              <a:off x="3854563" y="3804012"/>
              <a:ext cx="102466" cy="162999"/>
            </a:xfrm>
            <a:custGeom>
              <a:avLst/>
              <a:gdLst/>
              <a:ahLst/>
              <a:cxnLst/>
              <a:rect l="l" t="t" r="r" b="b"/>
              <a:pathLst>
                <a:path w="1862" h="2962" extrusionOk="0">
                  <a:moveTo>
                    <a:pt x="1176" y="1"/>
                  </a:moveTo>
                  <a:cubicBezTo>
                    <a:pt x="813" y="1"/>
                    <a:pt x="441" y="235"/>
                    <a:pt x="287" y="601"/>
                  </a:cubicBezTo>
                  <a:cubicBezTo>
                    <a:pt x="0" y="1308"/>
                    <a:pt x="440" y="2034"/>
                    <a:pt x="1032" y="2417"/>
                  </a:cubicBezTo>
                  <a:cubicBezTo>
                    <a:pt x="1023" y="2436"/>
                    <a:pt x="1004" y="2455"/>
                    <a:pt x="994" y="2464"/>
                  </a:cubicBezTo>
                  <a:cubicBezTo>
                    <a:pt x="918" y="2569"/>
                    <a:pt x="851" y="2655"/>
                    <a:pt x="832" y="2789"/>
                  </a:cubicBezTo>
                  <a:cubicBezTo>
                    <a:pt x="817" y="2892"/>
                    <a:pt x="921" y="2961"/>
                    <a:pt x="1018" y="2961"/>
                  </a:cubicBezTo>
                  <a:cubicBezTo>
                    <a:pt x="1047" y="2961"/>
                    <a:pt x="1075" y="2955"/>
                    <a:pt x="1099" y="2942"/>
                  </a:cubicBezTo>
                  <a:cubicBezTo>
                    <a:pt x="1195" y="2885"/>
                    <a:pt x="1262" y="2770"/>
                    <a:pt x="1319" y="2675"/>
                  </a:cubicBezTo>
                  <a:cubicBezTo>
                    <a:pt x="1348" y="2617"/>
                    <a:pt x="1386" y="2569"/>
                    <a:pt x="1415" y="2512"/>
                  </a:cubicBezTo>
                  <a:cubicBezTo>
                    <a:pt x="1501" y="2445"/>
                    <a:pt x="1520" y="2292"/>
                    <a:pt x="1396" y="2206"/>
                  </a:cubicBezTo>
                  <a:cubicBezTo>
                    <a:pt x="994" y="1939"/>
                    <a:pt x="574" y="1604"/>
                    <a:pt x="555" y="1079"/>
                  </a:cubicBezTo>
                  <a:cubicBezTo>
                    <a:pt x="541" y="673"/>
                    <a:pt x="859" y="299"/>
                    <a:pt x="1222" y="299"/>
                  </a:cubicBezTo>
                  <a:cubicBezTo>
                    <a:pt x="1355" y="299"/>
                    <a:pt x="1494" y="349"/>
                    <a:pt x="1625" y="467"/>
                  </a:cubicBezTo>
                  <a:cubicBezTo>
                    <a:pt x="1650" y="488"/>
                    <a:pt x="1677" y="497"/>
                    <a:pt x="1702" y="497"/>
                  </a:cubicBezTo>
                  <a:cubicBezTo>
                    <a:pt x="1791" y="497"/>
                    <a:pt x="1862" y="385"/>
                    <a:pt x="1787" y="295"/>
                  </a:cubicBezTo>
                  <a:cubicBezTo>
                    <a:pt x="1623" y="91"/>
                    <a:pt x="1401" y="1"/>
                    <a:pt x="11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2607;p46"/>
            <p:cNvSpPr/>
            <p:nvPr/>
          </p:nvSpPr>
          <p:spPr>
            <a:xfrm>
              <a:off x="4316530" y="3788494"/>
              <a:ext cx="100705" cy="152763"/>
            </a:xfrm>
            <a:custGeom>
              <a:avLst/>
              <a:gdLst/>
              <a:ahLst/>
              <a:cxnLst/>
              <a:rect l="l" t="t" r="r" b="b"/>
              <a:pathLst>
                <a:path w="1830" h="2776" extrusionOk="0">
                  <a:moveTo>
                    <a:pt x="499" y="0"/>
                  </a:moveTo>
                  <a:cubicBezTo>
                    <a:pt x="381" y="0"/>
                    <a:pt x="259" y="23"/>
                    <a:pt x="138" y="71"/>
                  </a:cubicBezTo>
                  <a:cubicBezTo>
                    <a:pt x="1" y="123"/>
                    <a:pt x="33" y="337"/>
                    <a:pt x="167" y="337"/>
                  </a:cubicBezTo>
                  <a:cubicBezTo>
                    <a:pt x="182" y="337"/>
                    <a:pt x="198" y="335"/>
                    <a:pt x="215" y="329"/>
                  </a:cubicBezTo>
                  <a:cubicBezTo>
                    <a:pt x="294" y="302"/>
                    <a:pt x="370" y="290"/>
                    <a:pt x="441" y="290"/>
                  </a:cubicBezTo>
                  <a:cubicBezTo>
                    <a:pt x="886" y="290"/>
                    <a:pt x="1170" y="763"/>
                    <a:pt x="1170" y="1208"/>
                  </a:cubicBezTo>
                  <a:cubicBezTo>
                    <a:pt x="1170" y="1657"/>
                    <a:pt x="874" y="1991"/>
                    <a:pt x="798" y="2412"/>
                  </a:cubicBezTo>
                  <a:cubicBezTo>
                    <a:pt x="782" y="2523"/>
                    <a:pt x="865" y="2615"/>
                    <a:pt x="954" y="2615"/>
                  </a:cubicBezTo>
                  <a:cubicBezTo>
                    <a:pt x="972" y="2615"/>
                    <a:pt x="990" y="2611"/>
                    <a:pt x="1008" y="2603"/>
                  </a:cubicBezTo>
                  <a:cubicBezTo>
                    <a:pt x="1142" y="2710"/>
                    <a:pt x="1335" y="2776"/>
                    <a:pt x="1508" y="2776"/>
                  </a:cubicBezTo>
                  <a:cubicBezTo>
                    <a:pt x="1520" y="2776"/>
                    <a:pt x="1531" y="2776"/>
                    <a:pt x="1543" y="2775"/>
                  </a:cubicBezTo>
                  <a:cubicBezTo>
                    <a:pt x="1830" y="2756"/>
                    <a:pt x="1820" y="2374"/>
                    <a:pt x="1543" y="2335"/>
                  </a:cubicBezTo>
                  <a:cubicBezTo>
                    <a:pt x="1447" y="2326"/>
                    <a:pt x="1361" y="2307"/>
                    <a:pt x="1275" y="2278"/>
                  </a:cubicBezTo>
                  <a:cubicBezTo>
                    <a:pt x="1552" y="1800"/>
                    <a:pt x="1629" y="1122"/>
                    <a:pt x="1428" y="644"/>
                  </a:cubicBezTo>
                  <a:cubicBezTo>
                    <a:pt x="1259" y="254"/>
                    <a:pt x="897" y="0"/>
                    <a:pt x="49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2608;p46"/>
            <p:cNvSpPr/>
            <p:nvPr/>
          </p:nvSpPr>
          <p:spPr>
            <a:xfrm>
              <a:off x="3912398" y="3427995"/>
              <a:ext cx="452292" cy="722104"/>
            </a:xfrm>
            <a:custGeom>
              <a:avLst/>
              <a:gdLst/>
              <a:ahLst/>
              <a:cxnLst/>
              <a:rect l="l" t="t" r="r" b="b"/>
              <a:pathLst>
                <a:path w="8219" h="13122" extrusionOk="0">
                  <a:moveTo>
                    <a:pt x="2251" y="0"/>
                  </a:moveTo>
                  <a:cubicBezTo>
                    <a:pt x="1670" y="0"/>
                    <a:pt x="1113" y="105"/>
                    <a:pt x="698" y="421"/>
                  </a:cubicBezTo>
                  <a:cubicBezTo>
                    <a:pt x="1" y="956"/>
                    <a:pt x="39" y="1701"/>
                    <a:pt x="249" y="2456"/>
                  </a:cubicBezTo>
                  <a:cubicBezTo>
                    <a:pt x="297" y="2742"/>
                    <a:pt x="354" y="3029"/>
                    <a:pt x="392" y="3306"/>
                  </a:cubicBezTo>
                  <a:cubicBezTo>
                    <a:pt x="431" y="3622"/>
                    <a:pt x="469" y="3946"/>
                    <a:pt x="507" y="4252"/>
                  </a:cubicBezTo>
                  <a:cubicBezTo>
                    <a:pt x="564" y="5074"/>
                    <a:pt x="583" y="5905"/>
                    <a:pt x="574" y="6737"/>
                  </a:cubicBezTo>
                  <a:cubicBezTo>
                    <a:pt x="555" y="7520"/>
                    <a:pt x="507" y="8313"/>
                    <a:pt x="431" y="9097"/>
                  </a:cubicBezTo>
                  <a:cubicBezTo>
                    <a:pt x="364" y="9737"/>
                    <a:pt x="278" y="10387"/>
                    <a:pt x="421" y="11017"/>
                  </a:cubicBezTo>
                  <a:cubicBezTo>
                    <a:pt x="555" y="11696"/>
                    <a:pt x="956" y="12193"/>
                    <a:pt x="1482" y="12537"/>
                  </a:cubicBezTo>
                  <a:cubicBezTo>
                    <a:pt x="1912" y="12823"/>
                    <a:pt x="2428" y="12995"/>
                    <a:pt x="2963" y="13062"/>
                  </a:cubicBezTo>
                  <a:cubicBezTo>
                    <a:pt x="3275" y="13101"/>
                    <a:pt x="3613" y="13122"/>
                    <a:pt x="3961" y="13122"/>
                  </a:cubicBezTo>
                  <a:cubicBezTo>
                    <a:pt x="4888" y="13122"/>
                    <a:pt x="5887" y="12975"/>
                    <a:pt x="6680" y="12642"/>
                  </a:cubicBezTo>
                  <a:cubicBezTo>
                    <a:pt x="7817" y="12173"/>
                    <a:pt x="8218" y="11170"/>
                    <a:pt x="8189" y="9985"/>
                  </a:cubicBezTo>
                  <a:cubicBezTo>
                    <a:pt x="8170" y="8839"/>
                    <a:pt x="8103" y="7683"/>
                    <a:pt x="8036" y="6526"/>
                  </a:cubicBezTo>
                  <a:cubicBezTo>
                    <a:pt x="8017" y="6163"/>
                    <a:pt x="7998" y="5800"/>
                    <a:pt x="7989" y="5437"/>
                  </a:cubicBezTo>
                  <a:cubicBezTo>
                    <a:pt x="7931" y="4204"/>
                    <a:pt x="7884" y="2867"/>
                    <a:pt x="7119" y="1835"/>
                  </a:cubicBezTo>
                  <a:cubicBezTo>
                    <a:pt x="6441" y="917"/>
                    <a:pt x="5351" y="478"/>
                    <a:pt x="4262" y="268"/>
                  </a:cubicBezTo>
                  <a:cubicBezTo>
                    <a:pt x="3692" y="153"/>
                    <a:pt x="2954" y="0"/>
                    <a:pt x="2251" y="0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2609;p46"/>
            <p:cNvSpPr/>
            <p:nvPr/>
          </p:nvSpPr>
          <p:spPr>
            <a:xfrm>
              <a:off x="3927641" y="3473175"/>
              <a:ext cx="330785" cy="122607"/>
            </a:xfrm>
            <a:custGeom>
              <a:avLst/>
              <a:gdLst/>
              <a:ahLst/>
              <a:cxnLst/>
              <a:rect l="l" t="t" r="r" b="b"/>
              <a:pathLst>
                <a:path w="6011" h="2228" extrusionOk="0">
                  <a:moveTo>
                    <a:pt x="5629" y="1"/>
                  </a:moveTo>
                  <a:cubicBezTo>
                    <a:pt x="4750" y="546"/>
                    <a:pt x="3909" y="1205"/>
                    <a:pt x="2905" y="1463"/>
                  </a:cubicBezTo>
                  <a:cubicBezTo>
                    <a:pt x="2679" y="1519"/>
                    <a:pt x="2468" y="1540"/>
                    <a:pt x="2260" y="1540"/>
                  </a:cubicBezTo>
                  <a:cubicBezTo>
                    <a:pt x="1975" y="1540"/>
                    <a:pt x="1695" y="1501"/>
                    <a:pt x="1386" y="1463"/>
                  </a:cubicBezTo>
                  <a:cubicBezTo>
                    <a:pt x="1271" y="1450"/>
                    <a:pt x="1159" y="1442"/>
                    <a:pt x="1048" y="1442"/>
                  </a:cubicBezTo>
                  <a:cubicBezTo>
                    <a:pt x="827" y="1442"/>
                    <a:pt x="612" y="1476"/>
                    <a:pt x="402" y="1577"/>
                  </a:cubicBezTo>
                  <a:cubicBezTo>
                    <a:pt x="268" y="1644"/>
                    <a:pt x="134" y="1730"/>
                    <a:pt x="1" y="1826"/>
                  </a:cubicBezTo>
                  <a:cubicBezTo>
                    <a:pt x="29" y="1960"/>
                    <a:pt x="58" y="2093"/>
                    <a:pt x="77" y="2227"/>
                  </a:cubicBezTo>
                  <a:cubicBezTo>
                    <a:pt x="333" y="1953"/>
                    <a:pt x="625" y="1748"/>
                    <a:pt x="1127" y="1748"/>
                  </a:cubicBezTo>
                  <a:cubicBezTo>
                    <a:pt x="1149" y="1748"/>
                    <a:pt x="1172" y="1749"/>
                    <a:pt x="1195" y="1749"/>
                  </a:cubicBezTo>
                  <a:cubicBezTo>
                    <a:pt x="1548" y="1767"/>
                    <a:pt x="1885" y="1866"/>
                    <a:pt x="2235" y="1866"/>
                  </a:cubicBezTo>
                  <a:cubicBezTo>
                    <a:pt x="2264" y="1866"/>
                    <a:pt x="2293" y="1866"/>
                    <a:pt x="2323" y="1864"/>
                  </a:cubicBezTo>
                  <a:cubicBezTo>
                    <a:pt x="2695" y="1855"/>
                    <a:pt x="3068" y="1769"/>
                    <a:pt x="3421" y="1644"/>
                  </a:cubicBezTo>
                  <a:cubicBezTo>
                    <a:pt x="4367" y="1300"/>
                    <a:pt x="5160" y="718"/>
                    <a:pt x="6011" y="230"/>
                  </a:cubicBezTo>
                  <a:cubicBezTo>
                    <a:pt x="5887" y="144"/>
                    <a:pt x="5762" y="68"/>
                    <a:pt x="562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2610;p46"/>
            <p:cNvSpPr/>
            <p:nvPr/>
          </p:nvSpPr>
          <p:spPr>
            <a:xfrm>
              <a:off x="3942389" y="3575750"/>
              <a:ext cx="393354" cy="144124"/>
            </a:xfrm>
            <a:custGeom>
              <a:avLst/>
              <a:gdLst/>
              <a:ahLst/>
              <a:cxnLst/>
              <a:rect l="l" t="t" r="r" b="b"/>
              <a:pathLst>
                <a:path w="7148" h="2619" extrusionOk="0">
                  <a:moveTo>
                    <a:pt x="7033" y="0"/>
                  </a:moveTo>
                  <a:cubicBezTo>
                    <a:pt x="5982" y="698"/>
                    <a:pt x="5007" y="1548"/>
                    <a:pt x="3765" y="1854"/>
                  </a:cubicBezTo>
                  <a:cubicBezTo>
                    <a:pt x="3522" y="1915"/>
                    <a:pt x="3279" y="1936"/>
                    <a:pt x="3036" y="1936"/>
                  </a:cubicBezTo>
                  <a:cubicBezTo>
                    <a:pt x="2548" y="1936"/>
                    <a:pt x="2061" y="1852"/>
                    <a:pt x="1576" y="1852"/>
                  </a:cubicBezTo>
                  <a:cubicBezTo>
                    <a:pt x="1327" y="1852"/>
                    <a:pt x="1079" y="1874"/>
                    <a:pt x="831" y="1940"/>
                  </a:cubicBezTo>
                  <a:cubicBezTo>
                    <a:pt x="545" y="2007"/>
                    <a:pt x="258" y="2131"/>
                    <a:pt x="0" y="2274"/>
                  </a:cubicBezTo>
                  <a:cubicBezTo>
                    <a:pt x="10" y="2389"/>
                    <a:pt x="10" y="2504"/>
                    <a:pt x="10" y="2618"/>
                  </a:cubicBezTo>
                  <a:cubicBezTo>
                    <a:pt x="483" y="2327"/>
                    <a:pt x="1008" y="2149"/>
                    <a:pt x="1593" y="2149"/>
                  </a:cubicBezTo>
                  <a:cubicBezTo>
                    <a:pt x="1622" y="2149"/>
                    <a:pt x="1652" y="2149"/>
                    <a:pt x="1682" y="2150"/>
                  </a:cubicBezTo>
                  <a:cubicBezTo>
                    <a:pt x="2141" y="2159"/>
                    <a:pt x="2582" y="2265"/>
                    <a:pt x="3039" y="2265"/>
                  </a:cubicBezTo>
                  <a:cubicBezTo>
                    <a:pt x="3058" y="2265"/>
                    <a:pt x="3077" y="2265"/>
                    <a:pt x="3096" y="2265"/>
                  </a:cubicBezTo>
                  <a:cubicBezTo>
                    <a:pt x="3497" y="2246"/>
                    <a:pt x="3899" y="2160"/>
                    <a:pt x="4290" y="2026"/>
                  </a:cubicBezTo>
                  <a:cubicBezTo>
                    <a:pt x="5342" y="1644"/>
                    <a:pt x="6221" y="956"/>
                    <a:pt x="7148" y="344"/>
                  </a:cubicBezTo>
                  <a:cubicBezTo>
                    <a:pt x="7109" y="229"/>
                    <a:pt x="7071" y="115"/>
                    <a:pt x="7033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2611;p46"/>
            <p:cNvSpPr/>
            <p:nvPr/>
          </p:nvSpPr>
          <p:spPr>
            <a:xfrm>
              <a:off x="3939197" y="3705619"/>
              <a:ext cx="412835" cy="187762"/>
            </a:xfrm>
            <a:custGeom>
              <a:avLst/>
              <a:gdLst/>
              <a:ahLst/>
              <a:cxnLst/>
              <a:rect l="l" t="t" r="r" b="b"/>
              <a:pathLst>
                <a:path w="7502" h="3412" extrusionOk="0">
                  <a:moveTo>
                    <a:pt x="7483" y="0"/>
                  </a:moveTo>
                  <a:cubicBezTo>
                    <a:pt x="6986" y="363"/>
                    <a:pt x="6508" y="746"/>
                    <a:pt x="6021" y="1118"/>
                  </a:cubicBezTo>
                  <a:cubicBezTo>
                    <a:pt x="5610" y="1424"/>
                    <a:pt x="5208" y="1797"/>
                    <a:pt x="4750" y="2036"/>
                  </a:cubicBezTo>
                  <a:cubicBezTo>
                    <a:pt x="4572" y="2130"/>
                    <a:pt x="4423" y="2167"/>
                    <a:pt x="4289" y="2167"/>
                  </a:cubicBezTo>
                  <a:cubicBezTo>
                    <a:pt x="3948" y="2167"/>
                    <a:pt x="3703" y="1926"/>
                    <a:pt x="3326" y="1768"/>
                  </a:cubicBezTo>
                  <a:cubicBezTo>
                    <a:pt x="3101" y="1674"/>
                    <a:pt x="2882" y="1632"/>
                    <a:pt x="2669" y="1632"/>
                  </a:cubicBezTo>
                  <a:cubicBezTo>
                    <a:pt x="1698" y="1632"/>
                    <a:pt x="843" y="2493"/>
                    <a:pt x="20" y="3096"/>
                  </a:cubicBezTo>
                  <a:cubicBezTo>
                    <a:pt x="10" y="3201"/>
                    <a:pt x="10" y="3306"/>
                    <a:pt x="1" y="3411"/>
                  </a:cubicBezTo>
                  <a:cubicBezTo>
                    <a:pt x="555" y="3048"/>
                    <a:pt x="1033" y="2580"/>
                    <a:pt x="1616" y="2255"/>
                  </a:cubicBezTo>
                  <a:cubicBezTo>
                    <a:pt x="1956" y="2070"/>
                    <a:pt x="2354" y="1931"/>
                    <a:pt x="2747" y="1931"/>
                  </a:cubicBezTo>
                  <a:cubicBezTo>
                    <a:pt x="2861" y="1931"/>
                    <a:pt x="2975" y="1943"/>
                    <a:pt x="3087" y="1969"/>
                  </a:cubicBezTo>
                  <a:cubicBezTo>
                    <a:pt x="3489" y="2064"/>
                    <a:pt x="3747" y="2427"/>
                    <a:pt x="4157" y="2475"/>
                  </a:cubicBezTo>
                  <a:cubicBezTo>
                    <a:pt x="4200" y="2481"/>
                    <a:pt x="4243" y="2483"/>
                    <a:pt x="4285" y="2483"/>
                  </a:cubicBezTo>
                  <a:cubicBezTo>
                    <a:pt x="4987" y="2483"/>
                    <a:pt x="5679" y="1774"/>
                    <a:pt x="6183" y="1405"/>
                  </a:cubicBezTo>
                  <a:cubicBezTo>
                    <a:pt x="6613" y="1080"/>
                    <a:pt x="7062" y="774"/>
                    <a:pt x="7502" y="449"/>
                  </a:cubicBezTo>
                  <a:cubicBezTo>
                    <a:pt x="7502" y="430"/>
                    <a:pt x="7502" y="411"/>
                    <a:pt x="7502" y="392"/>
                  </a:cubicBezTo>
                  <a:cubicBezTo>
                    <a:pt x="7492" y="258"/>
                    <a:pt x="7483" y="125"/>
                    <a:pt x="7483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2612;p46"/>
            <p:cNvSpPr/>
            <p:nvPr/>
          </p:nvSpPr>
          <p:spPr>
            <a:xfrm>
              <a:off x="3931879" y="3841817"/>
              <a:ext cx="426978" cy="184075"/>
            </a:xfrm>
            <a:custGeom>
              <a:avLst/>
              <a:gdLst/>
              <a:ahLst/>
              <a:cxnLst/>
              <a:rect l="l" t="t" r="r" b="b"/>
              <a:pathLst>
                <a:path w="7759" h="3345" extrusionOk="0">
                  <a:moveTo>
                    <a:pt x="7740" y="0"/>
                  </a:moveTo>
                  <a:cubicBezTo>
                    <a:pt x="7339" y="287"/>
                    <a:pt x="6947" y="583"/>
                    <a:pt x="6555" y="860"/>
                  </a:cubicBezTo>
                  <a:cubicBezTo>
                    <a:pt x="6096" y="1185"/>
                    <a:pt x="5638" y="1510"/>
                    <a:pt x="5179" y="1835"/>
                  </a:cubicBezTo>
                  <a:cubicBezTo>
                    <a:pt x="4784" y="2118"/>
                    <a:pt x="4319" y="2579"/>
                    <a:pt x="3820" y="2579"/>
                  </a:cubicBezTo>
                  <a:cubicBezTo>
                    <a:pt x="3764" y="2579"/>
                    <a:pt x="3707" y="2573"/>
                    <a:pt x="3650" y="2561"/>
                  </a:cubicBezTo>
                  <a:cubicBezTo>
                    <a:pt x="3220" y="2475"/>
                    <a:pt x="2895" y="2207"/>
                    <a:pt x="2456" y="2160"/>
                  </a:cubicBezTo>
                  <a:cubicBezTo>
                    <a:pt x="2363" y="2148"/>
                    <a:pt x="2270" y="2143"/>
                    <a:pt x="2177" y="2143"/>
                  </a:cubicBezTo>
                  <a:cubicBezTo>
                    <a:pt x="1879" y="2143"/>
                    <a:pt x="1584" y="2199"/>
                    <a:pt x="1300" y="2293"/>
                  </a:cubicBezTo>
                  <a:cubicBezTo>
                    <a:pt x="822" y="2446"/>
                    <a:pt x="392" y="2704"/>
                    <a:pt x="0" y="3010"/>
                  </a:cubicBezTo>
                  <a:cubicBezTo>
                    <a:pt x="10" y="3125"/>
                    <a:pt x="19" y="3230"/>
                    <a:pt x="38" y="3344"/>
                  </a:cubicBezTo>
                  <a:cubicBezTo>
                    <a:pt x="640" y="2905"/>
                    <a:pt x="1280" y="2513"/>
                    <a:pt x="2054" y="2465"/>
                  </a:cubicBezTo>
                  <a:cubicBezTo>
                    <a:pt x="2094" y="2463"/>
                    <a:pt x="2132" y="2461"/>
                    <a:pt x="2169" y="2461"/>
                  </a:cubicBezTo>
                  <a:cubicBezTo>
                    <a:pt x="2669" y="2461"/>
                    <a:pt x="3017" y="2688"/>
                    <a:pt x="3488" y="2857"/>
                  </a:cubicBezTo>
                  <a:cubicBezTo>
                    <a:pt x="3619" y="2905"/>
                    <a:pt x="3742" y="2929"/>
                    <a:pt x="3865" y="2929"/>
                  </a:cubicBezTo>
                  <a:cubicBezTo>
                    <a:pt x="4010" y="2929"/>
                    <a:pt x="4154" y="2896"/>
                    <a:pt x="4309" y="2828"/>
                  </a:cubicBezTo>
                  <a:cubicBezTo>
                    <a:pt x="4739" y="2628"/>
                    <a:pt x="5131" y="2284"/>
                    <a:pt x="5523" y="2007"/>
                  </a:cubicBezTo>
                  <a:cubicBezTo>
                    <a:pt x="5982" y="1691"/>
                    <a:pt x="6440" y="1366"/>
                    <a:pt x="6899" y="1042"/>
                  </a:cubicBezTo>
                  <a:cubicBezTo>
                    <a:pt x="7186" y="841"/>
                    <a:pt x="7472" y="650"/>
                    <a:pt x="7759" y="459"/>
                  </a:cubicBezTo>
                  <a:cubicBezTo>
                    <a:pt x="7759" y="306"/>
                    <a:pt x="7749" y="153"/>
                    <a:pt x="7740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2613;p46"/>
            <p:cNvSpPr/>
            <p:nvPr/>
          </p:nvSpPr>
          <p:spPr>
            <a:xfrm>
              <a:off x="4025428" y="4007951"/>
              <a:ext cx="336619" cy="132567"/>
            </a:xfrm>
            <a:custGeom>
              <a:avLst/>
              <a:gdLst/>
              <a:ahLst/>
              <a:cxnLst/>
              <a:rect l="l" t="t" r="r" b="b"/>
              <a:pathLst>
                <a:path w="6117" h="2409" extrusionOk="0">
                  <a:moveTo>
                    <a:pt x="6116" y="1"/>
                  </a:moveTo>
                  <a:lnTo>
                    <a:pt x="6116" y="1"/>
                  </a:lnTo>
                  <a:cubicBezTo>
                    <a:pt x="5476" y="593"/>
                    <a:pt x="4826" y="1166"/>
                    <a:pt x="3919" y="1243"/>
                  </a:cubicBezTo>
                  <a:cubicBezTo>
                    <a:pt x="3830" y="1251"/>
                    <a:pt x="3741" y="1254"/>
                    <a:pt x="3653" y="1254"/>
                  </a:cubicBezTo>
                  <a:cubicBezTo>
                    <a:pt x="3334" y="1254"/>
                    <a:pt x="3017" y="1213"/>
                    <a:pt x="2695" y="1213"/>
                  </a:cubicBezTo>
                  <a:cubicBezTo>
                    <a:pt x="2578" y="1213"/>
                    <a:pt x="2461" y="1218"/>
                    <a:pt x="2342" y="1233"/>
                  </a:cubicBezTo>
                  <a:cubicBezTo>
                    <a:pt x="1864" y="1290"/>
                    <a:pt x="1415" y="1453"/>
                    <a:pt x="985" y="1663"/>
                  </a:cubicBezTo>
                  <a:cubicBezTo>
                    <a:pt x="632" y="1845"/>
                    <a:pt x="307" y="2055"/>
                    <a:pt x="1" y="2294"/>
                  </a:cubicBezTo>
                  <a:cubicBezTo>
                    <a:pt x="116" y="2332"/>
                    <a:pt x="221" y="2370"/>
                    <a:pt x="335" y="2408"/>
                  </a:cubicBezTo>
                  <a:cubicBezTo>
                    <a:pt x="593" y="2227"/>
                    <a:pt x="861" y="2064"/>
                    <a:pt x="1138" y="1931"/>
                  </a:cubicBezTo>
                  <a:cubicBezTo>
                    <a:pt x="1664" y="1673"/>
                    <a:pt x="2227" y="1529"/>
                    <a:pt x="2820" y="1529"/>
                  </a:cubicBezTo>
                  <a:cubicBezTo>
                    <a:pt x="3164" y="1529"/>
                    <a:pt x="3508" y="1576"/>
                    <a:pt x="3852" y="1576"/>
                  </a:cubicBezTo>
                  <a:cubicBezTo>
                    <a:pt x="4024" y="1576"/>
                    <a:pt x="4196" y="1564"/>
                    <a:pt x="4368" y="1529"/>
                  </a:cubicBezTo>
                  <a:cubicBezTo>
                    <a:pt x="4989" y="1405"/>
                    <a:pt x="5505" y="1032"/>
                    <a:pt x="5982" y="622"/>
                  </a:cubicBezTo>
                  <a:cubicBezTo>
                    <a:pt x="6049" y="431"/>
                    <a:pt x="6088" y="220"/>
                    <a:pt x="6116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2614;p46"/>
            <p:cNvSpPr/>
            <p:nvPr/>
          </p:nvSpPr>
          <p:spPr>
            <a:xfrm>
              <a:off x="3993896" y="3787118"/>
              <a:ext cx="370792" cy="362978"/>
            </a:xfrm>
            <a:custGeom>
              <a:avLst/>
              <a:gdLst/>
              <a:ahLst/>
              <a:cxnLst/>
              <a:rect l="l" t="t" r="r" b="b"/>
              <a:pathLst>
                <a:path w="6738" h="6596" extrusionOk="0">
                  <a:moveTo>
                    <a:pt x="6555" y="0"/>
                  </a:moveTo>
                  <a:cubicBezTo>
                    <a:pt x="6536" y="153"/>
                    <a:pt x="6498" y="297"/>
                    <a:pt x="6460" y="449"/>
                  </a:cubicBezTo>
                  <a:cubicBezTo>
                    <a:pt x="6164" y="1634"/>
                    <a:pt x="5600" y="2752"/>
                    <a:pt x="4769" y="3660"/>
                  </a:cubicBezTo>
                  <a:cubicBezTo>
                    <a:pt x="3966" y="4549"/>
                    <a:pt x="2934" y="5217"/>
                    <a:pt x="1807" y="5609"/>
                  </a:cubicBezTo>
                  <a:cubicBezTo>
                    <a:pt x="1243" y="5810"/>
                    <a:pt x="650" y="5944"/>
                    <a:pt x="58" y="6011"/>
                  </a:cubicBezTo>
                  <a:lnTo>
                    <a:pt x="1" y="6011"/>
                  </a:lnTo>
                  <a:cubicBezTo>
                    <a:pt x="431" y="6297"/>
                    <a:pt x="947" y="6469"/>
                    <a:pt x="1482" y="6536"/>
                  </a:cubicBezTo>
                  <a:cubicBezTo>
                    <a:pt x="1794" y="6575"/>
                    <a:pt x="2132" y="6596"/>
                    <a:pt x="2480" y="6596"/>
                  </a:cubicBezTo>
                  <a:cubicBezTo>
                    <a:pt x="3407" y="6596"/>
                    <a:pt x="4406" y="6449"/>
                    <a:pt x="5199" y="6116"/>
                  </a:cubicBezTo>
                  <a:cubicBezTo>
                    <a:pt x="6336" y="5647"/>
                    <a:pt x="6737" y="4644"/>
                    <a:pt x="6708" y="3459"/>
                  </a:cubicBezTo>
                  <a:cubicBezTo>
                    <a:pt x="6689" y="2313"/>
                    <a:pt x="6622" y="1157"/>
                    <a:pt x="6555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2615;p46"/>
            <p:cNvSpPr/>
            <p:nvPr/>
          </p:nvSpPr>
          <p:spPr>
            <a:xfrm>
              <a:off x="3967592" y="3516208"/>
              <a:ext cx="42648" cy="105768"/>
            </a:xfrm>
            <a:custGeom>
              <a:avLst/>
              <a:gdLst/>
              <a:ahLst/>
              <a:cxnLst/>
              <a:rect l="l" t="t" r="r" b="b"/>
              <a:pathLst>
                <a:path w="775" h="1922" extrusionOk="0">
                  <a:moveTo>
                    <a:pt x="265" y="0"/>
                  </a:moveTo>
                  <a:cubicBezTo>
                    <a:pt x="166" y="0"/>
                    <a:pt x="75" y="55"/>
                    <a:pt x="49" y="184"/>
                  </a:cubicBezTo>
                  <a:cubicBezTo>
                    <a:pt x="1" y="461"/>
                    <a:pt x="39" y="738"/>
                    <a:pt x="58" y="1015"/>
                  </a:cubicBezTo>
                  <a:cubicBezTo>
                    <a:pt x="87" y="1273"/>
                    <a:pt x="58" y="1579"/>
                    <a:pt x="211" y="1799"/>
                  </a:cubicBezTo>
                  <a:cubicBezTo>
                    <a:pt x="263" y="1871"/>
                    <a:pt x="366" y="1922"/>
                    <a:pt x="462" y="1922"/>
                  </a:cubicBezTo>
                  <a:cubicBezTo>
                    <a:pt x="544" y="1922"/>
                    <a:pt x="621" y="1886"/>
                    <a:pt x="660" y="1799"/>
                  </a:cubicBezTo>
                  <a:cubicBezTo>
                    <a:pt x="775" y="1541"/>
                    <a:pt x="708" y="1283"/>
                    <a:pt x="679" y="1015"/>
                  </a:cubicBezTo>
                  <a:cubicBezTo>
                    <a:pt x="651" y="738"/>
                    <a:pt x="651" y="442"/>
                    <a:pt x="545" y="184"/>
                  </a:cubicBezTo>
                  <a:cubicBezTo>
                    <a:pt x="500" y="72"/>
                    <a:pt x="377" y="0"/>
                    <a:pt x="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2616;p46"/>
            <p:cNvSpPr/>
            <p:nvPr/>
          </p:nvSpPr>
          <p:spPr>
            <a:xfrm>
              <a:off x="3978653" y="3674418"/>
              <a:ext cx="41603" cy="176591"/>
            </a:xfrm>
            <a:custGeom>
              <a:avLst/>
              <a:gdLst/>
              <a:ahLst/>
              <a:cxnLst/>
              <a:rect l="l" t="t" r="r" b="b"/>
              <a:pathLst>
                <a:path w="756" h="3209" extrusionOk="0">
                  <a:moveTo>
                    <a:pt x="330" y="1"/>
                  </a:moveTo>
                  <a:cubicBezTo>
                    <a:pt x="232" y="1"/>
                    <a:pt x="131" y="75"/>
                    <a:pt x="115" y="204"/>
                  </a:cubicBezTo>
                  <a:cubicBezTo>
                    <a:pt x="48" y="701"/>
                    <a:pt x="106" y="1207"/>
                    <a:pt x="96" y="1714"/>
                  </a:cubicBezTo>
                  <a:cubicBezTo>
                    <a:pt x="96" y="2173"/>
                    <a:pt x="0" y="2641"/>
                    <a:pt x="163" y="3071"/>
                  </a:cubicBezTo>
                  <a:cubicBezTo>
                    <a:pt x="196" y="3158"/>
                    <a:pt x="275" y="3208"/>
                    <a:pt x="353" y="3208"/>
                  </a:cubicBezTo>
                  <a:cubicBezTo>
                    <a:pt x="412" y="3208"/>
                    <a:pt x="470" y="3180"/>
                    <a:pt x="507" y="3119"/>
                  </a:cubicBezTo>
                  <a:cubicBezTo>
                    <a:pt x="755" y="2698"/>
                    <a:pt x="717" y="2192"/>
                    <a:pt x="717" y="1714"/>
                  </a:cubicBezTo>
                  <a:cubicBezTo>
                    <a:pt x="708" y="1188"/>
                    <a:pt x="688" y="644"/>
                    <a:pt x="516" y="147"/>
                  </a:cubicBezTo>
                  <a:cubicBezTo>
                    <a:pt x="483" y="46"/>
                    <a:pt x="407" y="1"/>
                    <a:pt x="3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2617;p46"/>
            <p:cNvSpPr/>
            <p:nvPr/>
          </p:nvSpPr>
          <p:spPr>
            <a:xfrm>
              <a:off x="4010735" y="3809185"/>
              <a:ext cx="98889" cy="52168"/>
            </a:xfrm>
            <a:custGeom>
              <a:avLst/>
              <a:gdLst/>
              <a:ahLst/>
              <a:cxnLst/>
              <a:rect l="l" t="t" r="r" b="b"/>
              <a:pathLst>
                <a:path w="1797" h="948" extrusionOk="0">
                  <a:moveTo>
                    <a:pt x="1051" y="1"/>
                  </a:moveTo>
                  <a:cubicBezTo>
                    <a:pt x="927" y="10"/>
                    <a:pt x="813" y="29"/>
                    <a:pt x="698" y="77"/>
                  </a:cubicBezTo>
                  <a:cubicBezTo>
                    <a:pt x="478" y="134"/>
                    <a:pt x="268" y="259"/>
                    <a:pt x="105" y="402"/>
                  </a:cubicBezTo>
                  <a:cubicBezTo>
                    <a:pt x="0" y="488"/>
                    <a:pt x="39" y="650"/>
                    <a:pt x="144" y="717"/>
                  </a:cubicBezTo>
                  <a:cubicBezTo>
                    <a:pt x="372" y="872"/>
                    <a:pt x="646" y="947"/>
                    <a:pt x="922" y="947"/>
                  </a:cubicBezTo>
                  <a:cubicBezTo>
                    <a:pt x="1003" y="947"/>
                    <a:pt x="1085" y="941"/>
                    <a:pt x="1166" y="928"/>
                  </a:cubicBezTo>
                  <a:cubicBezTo>
                    <a:pt x="1434" y="880"/>
                    <a:pt x="1797" y="717"/>
                    <a:pt x="1739" y="383"/>
                  </a:cubicBezTo>
                  <a:cubicBezTo>
                    <a:pt x="1692" y="87"/>
                    <a:pt x="1309" y="1"/>
                    <a:pt x="1051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2618;p46"/>
            <p:cNvSpPr/>
            <p:nvPr/>
          </p:nvSpPr>
          <p:spPr>
            <a:xfrm>
              <a:off x="4261556" y="3798949"/>
              <a:ext cx="86782" cy="53819"/>
            </a:xfrm>
            <a:custGeom>
              <a:avLst/>
              <a:gdLst/>
              <a:ahLst/>
              <a:cxnLst/>
              <a:rect l="l" t="t" r="r" b="b"/>
              <a:pathLst>
                <a:path w="1577" h="978" extrusionOk="0">
                  <a:moveTo>
                    <a:pt x="916" y="1"/>
                  </a:moveTo>
                  <a:cubicBezTo>
                    <a:pt x="814" y="1"/>
                    <a:pt x="712" y="28"/>
                    <a:pt x="612" y="72"/>
                  </a:cubicBezTo>
                  <a:cubicBezTo>
                    <a:pt x="580" y="69"/>
                    <a:pt x="548" y="67"/>
                    <a:pt x="516" y="67"/>
                  </a:cubicBezTo>
                  <a:cubicBezTo>
                    <a:pt x="430" y="67"/>
                    <a:pt x="344" y="81"/>
                    <a:pt x="268" y="129"/>
                  </a:cubicBezTo>
                  <a:cubicBezTo>
                    <a:pt x="105" y="215"/>
                    <a:pt x="0" y="397"/>
                    <a:pt x="38" y="588"/>
                  </a:cubicBezTo>
                  <a:cubicBezTo>
                    <a:pt x="105" y="869"/>
                    <a:pt x="485" y="978"/>
                    <a:pt x="791" y="978"/>
                  </a:cubicBezTo>
                  <a:cubicBezTo>
                    <a:pt x="881" y="978"/>
                    <a:pt x="965" y="968"/>
                    <a:pt x="1032" y="951"/>
                  </a:cubicBezTo>
                  <a:cubicBezTo>
                    <a:pt x="1395" y="856"/>
                    <a:pt x="1577" y="416"/>
                    <a:pt x="1271" y="139"/>
                  </a:cubicBezTo>
                  <a:cubicBezTo>
                    <a:pt x="1157" y="40"/>
                    <a:pt x="1037" y="1"/>
                    <a:pt x="91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2619;p46"/>
            <p:cNvSpPr/>
            <p:nvPr/>
          </p:nvSpPr>
          <p:spPr>
            <a:xfrm>
              <a:off x="4035388" y="3778038"/>
              <a:ext cx="84251" cy="38466"/>
            </a:xfrm>
            <a:custGeom>
              <a:avLst/>
              <a:gdLst/>
              <a:ahLst/>
              <a:cxnLst/>
              <a:rect l="l" t="t" r="r" b="b"/>
              <a:pathLst>
                <a:path w="1531" h="699" extrusionOk="0">
                  <a:moveTo>
                    <a:pt x="1347" y="1"/>
                  </a:moveTo>
                  <a:cubicBezTo>
                    <a:pt x="1338" y="1"/>
                    <a:pt x="1329" y="1"/>
                    <a:pt x="1320" y="3"/>
                  </a:cubicBezTo>
                  <a:cubicBezTo>
                    <a:pt x="1215" y="12"/>
                    <a:pt x="1196" y="70"/>
                    <a:pt x="1129" y="146"/>
                  </a:cubicBezTo>
                  <a:cubicBezTo>
                    <a:pt x="1043" y="232"/>
                    <a:pt x="938" y="299"/>
                    <a:pt x="823" y="347"/>
                  </a:cubicBezTo>
                  <a:cubicBezTo>
                    <a:pt x="722" y="388"/>
                    <a:pt x="615" y="405"/>
                    <a:pt x="508" y="405"/>
                  </a:cubicBezTo>
                  <a:cubicBezTo>
                    <a:pt x="393" y="405"/>
                    <a:pt x="277" y="386"/>
                    <a:pt x="164" y="356"/>
                  </a:cubicBezTo>
                  <a:cubicBezTo>
                    <a:pt x="153" y="354"/>
                    <a:pt x="142" y="353"/>
                    <a:pt x="133" y="353"/>
                  </a:cubicBezTo>
                  <a:cubicBezTo>
                    <a:pt x="32" y="353"/>
                    <a:pt x="0" y="477"/>
                    <a:pt x="87" y="538"/>
                  </a:cubicBezTo>
                  <a:cubicBezTo>
                    <a:pt x="226" y="649"/>
                    <a:pt x="393" y="698"/>
                    <a:pt x="565" y="698"/>
                  </a:cubicBezTo>
                  <a:cubicBezTo>
                    <a:pt x="690" y="698"/>
                    <a:pt x="817" y="672"/>
                    <a:pt x="938" y="624"/>
                  </a:cubicBezTo>
                  <a:cubicBezTo>
                    <a:pt x="1129" y="557"/>
                    <a:pt x="1530" y="328"/>
                    <a:pt x="1444" y="70"/>
                  </a:cubicBezTo>
                  <a:cubicBezTo>
                    <a:pt x="1428" y="22"/>
                    <a:pt x="1392" y="1"/>
                    <a:pt x="134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2620;p46"/>
            <p:cNvSpPr/>
            <p:nvPr/>
          </p:nvSpPr>
          <p:spPr>
            <a:xfrm>
              <a:off x="4234592" y="3768188"/>
              <a:ext cx="81169" cy="41548"/>
            </a:xfrm>
            <a:custGeom>
              <a:avLst/>
              <a:gdLst/>
              <a:ahLst/>
              <a:cxnLst/>
              <a:rect l="l" t="t" r="r" b="b"/>
              <a:pathLst>
                <a:path w="1475" h="755" extrusionOk="0">
                  <a:moveTo>
                    <a:pt x="157" y="0"/>
                  </a:moveTo>
                  <a:cubicBezTo>
                    <a:pt x="78" y="0"/>
                    <a:pt x="1" y="97"/>
                    <a:pt x="51" y="182"/>
                  </a:cubicBezTo>
                  <a:cubicBezTo>
                    <a:pt x="194" y="430"/>
                    <a:pt x="404" y="621"/>
                    <a:pt x="681" y="698"/>
                  </a:cubicBezTo>
                  <a:cubicBezTo>
                    <a:pt x="780" y="731"/>
                    <a:pt x="902" y="755"/>
                    <a:pt x="1021" y="755"/>
                  </a:cubicBezTo>
                  <a:cubicBezTo>
                    <a:pt x="1179" y="755"/>
                    <a:pt x="1334" y="713"/>
                    <a:pt x="1427" y="593"/>
                  </a:cubicBezTo>
                  <a:cubicBezTo>
                    <a:pt x="1474" y="526"/>
                    <a:pt x="1417" y="430"/>
                    <a:pt x="1350" y="402"/>
                  </a:cubicBezTo>
                  <a:cubicBezTo>
                    <a:pt x="1305" y="387"/>
                    <a:pt x="1258" y="383"/>
                    <a:pt x="1211" y="383"/>
                  </a:cubicBezTo>
                  <a:cubicBezTo>
                    <a:pt x="1116" y="383"/>
                    <a:pt x="1017" y="402"/>
                    <a:pt x="918" y="402"/>
                  </a:cubicBezTo>
                  <a:cubicBezTo>
                    <a:pt x="868" y="402"/>
                    <a:pt x="817" y="397"/>
                    <a:pt x="767" y="383"/>
                  </a:cubicBezTo>
                  <a:cubicBezTo>
                    <a:pt x="557" y="325"/>
                    <a:pt x="366" y="220"/>
                    <a:pt x="232" y="39"/>
                  </a:cubicBezTo>
                  <a:cubicBezTo>
                    <a:pt x="210" y="12"/>
                    <a:pt x="183" y="0"/>
                    <a:pt x="1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2621;p46"/>
            <p:cNvSpPr/>
            <p:nvPr/>
          </p:nvSpPr>
          <p:spPr>
            <a:xfrm>
              <a:off x="4149518" y="3832407"/>
              <a:ext cx="69503" cy="45840"/>
            </a:xfrm>
            <a:custGeom>
              <a:avLst/>
              <a:gdLst/>
              <a:ahLst/>
              <a:cxnLst/>
              <a:rect l="l" t="t" r="r" b="b"/>
              <a:pathLst>
                <a:path w="1263" h="833" extrusionOk="0">
                  <a:moveTo>
                    <a:pt x="1042" y="1"/>
                  </a:moveTo>
                  <a:cubicBezTo>
                    <a:pt x="998" y="1"/>
                    <a:pt x="954" y="27"/>
                    <a:pt x="928" y="66"/>
                  </a:cubicBezTo>
                  <a:cubicBezTo>
                    <a:pt x="870" y="142"/>
                    <a:pt x="899" y="238"/>
                    <a:pt x="861" y="324"/>
                  </a:cubicBezTo>
                  <a:cubicBezTo>
                    <a:pt x="823" y="410"/>
                    <a:pt x="746" y="496"/>
                    <a:pt x="651" y="506"/>
                  </a:cubicBezTo>
                  <a:cubicBezTo>
                    <a:pt x="637" y="507"/>
                    <a:pt x="625" y="508"/>
                    <a:pt x="613" y="508"/>
                  </a:cubicBezTo>
                  <a:cubicBezTo>
                    <a:pt x="416" y="508"/>
                    <a:pt x="365" y="299"/>
                    <a:pt x="230" y="200"/>
                  </a:cubicBezTo>
                  <a:cubicBezTo>
                    <a:pt x="217" y="192"/>
                    <a:pt x="202" y="188"/>
                    <a:pt x="188" y="188"/>
                  </a:cubicBezTo>
                  <a:cubicBezTo>
                    <a:pt x="153" y="188"/>
                    <a:pt x="120" y="211"/>
                    <a:pt x="106" y="238"/>
                  </a:cubicBezTo>
                  <a:cubicBezTo>
                    <a:pt x="1" y="372"/>
                    <a:pt x="125" y="572"/>
                    <a:pt x="230" y="678"/>
                  </a:cubicBezTo>
                  <a:cubicBezTo>
                    <a:pt x="329" y="776"/>
                    <a:pt x="476" y="833"/>
                    <a:pt x="623" y="833"/>
                  </a:cubicBezTo>
                  <a:cubicBezTo>
                    <a:pt x="661" y="833"/>
                    <a:pt x="699" y="829"/>
                    <a:pt x="737" y="821"/>
                  </a:cubicBezTo>
                  <a:cubicBezTo>
                    <a:pt x="909" y="783"/>
                    <a:pt x="1052" y="668"/>
                    <a:pt x="1138" y="506"/>
                  </a:cubicBezTo>
                  <a:cubicBezTo>
                    <a:pt x="1214" y="353"/>
                    <a:pt x="1262" y="123"/>
                    <a:pt x="1100" y="18"/>
                  </a:cubicBezTo>
                  <a:cubicBezTo>
                    <a:pt x="1082" y="6"/>
                    <a:pt x="1062" y="1"/>
                    <a:pt x="104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2622;p46"/>
            <p:cNvSpPr/>
            <p:nvPr/>
          </p:nvSpPr>
          <p:spPr>
            <a:xfrm>
              <a:off x="3897155" y="3417925"/>
              <a:ext cx="481733" cy="742025"/>
            </a:xfrm>
            <a:custGeom>
              <a:avLst/>
              <a:gdLst/>
              <a:ahLst/>
              <a:cxnLst/>
              <a:rect l="l" t="t" r="r" b="b"/>
              <a:pathLst>
                <a:path w="8754" h="13484" extrusionOk="0">
                  <a:moveTo>
                    <a:pt x="2770" y="359"/>
                  </a:moveTo>
                  <a:cubicBezTo>
                    <a:pt x="4080" y="359"/>
                    <a:pt x="5553" y="855"/>
                    <a:pt x="6469" y="1378"/>
                  </a:cubicBezTo>
                  <a:cubicBezTo>
                    <a:pt x="7024" y="1750"/>
                    <a:pt x="7454" y="2295"/>
                    <a:pt x="7683" y="2925"/>
                  </a:cubicBezTo>
                  <a:cubicBezTo>
                    <a:pt x="8056" y="4034"/>
                    <a:pt x="8094" y="5257"/>
                    <a:pt x="8122" y="6442"/>
                  </a:cubicBezTo>
                  <a:cubicBezTo>
                    <a:pt x="8142" y="6996"/>
                    <a:pt x="8161" y="7569"/>
                    <a:pt x="8208" y="8133"/>
                  </a:cubicBezTo>
                  <a:cubicBezTo>
                    <a:pt x="8208" y="8448"/>
                    <a:pt x="8237" y="8783"/>
                    <a:pt x="8256" y="9098"/>
                  </a:cubicBezTo>
                  <a:cubicBezTo>
                    <a:pt x="8323" y="10101"/>
                    <a:pt x="8390" y="11124"/>
                    <a:pt x="7826" y="11936"/>
                  </a:cubicBezTo>
                  <a:cubicBezTo>
                    <a:pt x="7007" y="12887"/>
                    <a:pt x="5642" y="13123"/>
                    <a:pt x="4495" y="13123"/>
                  </a:cubicBezTo>
                  <a:cubicBezTo>
                    <a:pt x="3728" y="13123"/>
                    <a:pt x="3059" y="13018"/>
                    <a:pt x="2714" y="12949"/>
                  </a:cubicBezTo>
                  <a:cubicBezTo>
                    <a:pt x="1902" y="12729"/>
                    <a:pt x="994" y="12108"/>
                    <a:pt x="841" y="11028"/>
                  </a:cubicBezTo>
                  <a:cubicBezTo>
                    <a:pt x="832" y="10111"/>
                    <a:pt x="880" y="9175"/>
                    <a:pt x="937" y="8267"/>
                  </a:cubicBezTo>
                  <a:cubicBezTo>
                    <a:pt x="1032" y="6690"/>
                    <a:pt x="1128" y="5066"/>
                    <a:pt x="851" y="3470"/>
                  </a:cubicBezTo>
                  <a:cubicBezTo>
                    <a:pt x="822" y="3241"/>
                    <a:pt x="774" y="3002"/>
                    <a:pt x="727" y="2773"/>
                  </a:cubicBezTo>
                  <a:cubicBezTo>
                    <a:pt x="555" y="1999"/>
                    <a:pt x="402" y="1263"/>
                    <a:pt x="1071" y="756"/>
                  </a:cubicBezTo>
                  <a:cubicBezTo>
                    <a:pt x="1546" y="474"/>
                    <a:pt x="2139" y="359"/>
                    <a:pt x="2770" y="359"/>
                  </a:cubicBezTo>
                  <a:close/>
                  <a:moveTo>
                    <a:pt x="2762" y="0"/>
                  </a:moveTo>
                  <a:cubicBezTo>
                    <a:pt x="2077" y="0"/>
                    <a:pt x="1422" y="129"/>
                    <a:pt x="880" y="451"/>
                  </a:cubicBezTo>
                  <a:lnTo>
                    <a:pt x="870" y="460"/>
                  </a:lnTo>
                  <a:cubicBezTo>
                    <a:pt x="0" y="1110"/>
                    <a:pt x="201" y="2027"/>
                    <a:pt x="373" y="2839"/>
                  </a:cubicBezTo>
                  <a:cubicBezTo>
                    <a:pt x="421" y="3078"/>
                    <a:pt x="469" y="3298"/>
                    <a:pt x="497" y="3518"/>
                  </a:cubicBezTo>
                  <a:cubicBezTo>
                    <a:pt x="765" y="5085"/>
                    <a:pt x="669" y="6690"/>
                    <a:pt x="583" y="8238"/>
                  </a:cubicBezTo>
                  <a:cubicBezTo>
                    <a:pt x="526" y="9165"/>
                    <a:pt x="469" y="10111"/>
                    <a:pt x="488" y="11047"/>
                  </a:cubicBezTo>
                  <a:lnTo>
                    <a:pt x="488" y="11067"/>
                  </a:lnTo>
                  <a:cubicBezTo>
                    <a:pt x="631" y="12118"/>
                    <a:pt x="1443" y="12978"/>
                    <a:pt x="2628" y="13302"/>
                  </a:cubicBezTo>
                  <a:lnTo>
                    <a:pt x="2638" y="13302"/>
                  </a:lnTo>
                  <a:cubicBezTo>
                    <a:pt x="2991" y="13369"/>
                    <a:pt x="3679" y="13484"/>
                    <a:pt x="4482" y="13484"/>
                  </a:cubicBezTo>
                  <a:cubicBezTo>
                    <a:pt x="5714" y="13484"/>
                    <a:pt x="7196" y="13226"/>
                    <a:pt x="8103" y="12165"/>
                  </a:cubicBezTo>
                  <a:lnTo>
                    <a:pt x="8113" y="12146"/>
                  </a:lnTo>
                  <a:cubicBezTo>
                    <a:pt x="8753" y="11239"/>
                    <a:pt x="8686" y="10140"/>
                    <a:pt x="8610" y="9079"/>
                  </a:cubicBezTo>
                  <a:cubicBezTo>
                    <a:pt x="8591" y="8745"/>
                    <a:pt x="8571" y="8429"/>
                    <a:pt x="8571" y="8124"/>
                  </a:cubicBezTo>
                  <a:lnTo>
                    <a:pt x="8571" y="8104"/>
                  </a:lnTo>
                  <a:cubicBezTo>
                    <a:pt x="8514" y="7550"/>
                    <a:pt x="8505" y="6986"/>
                    <a:pt x="8485" y="6432"/>
                  </a:cubicBezTo>
                  <a:cubicBezTo>
                    <a:pt x="8447" y="5219"/>
                    <a:pt x="8409" y="3977"/>
                    <a:pt x="8017" y="2801"/>
                  </a:cubicBezTo>
                  <a:cubicBezTo>
                    <a:pt x="7759" y="2104"/>
                    <a:pt x="7282" y="1492"/>
                    <a:pt x="6660" y="1081"/>
                  </a:cubicBezTo>
                  <a:cubicBezTo>
                    <a:pt x="5743" y="558"/>
                    <a:pt x="4189" y="0"/>
                    <a:pt x="276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6" name="Google Shape;3049;p51"/>
          <p:cNvGrpSpPr/>
          <p:nvPr/>
        </p:nvGrpSpPr>
        <p:grpSpPr>
          <a:xfrm>
            <a:off x="386727" y="381583"/>
            <a:ext cx="773170" cy="1214450"/>
            <a:chOff x="2967815" y="3542249"/>
            <a:chExt cx="748061" cy="1271290"/>
          </a:xfrm>
        </p:grpSpPr>
        <p:sp>
          <p:nvSpPr>
            <p:cNvPr id="37" name="Google Shape;3050;p51"/>
            <p:cNvSpPr/>
            <p:nvPr/>
          </p:nvSpPr>
          <p:spPr>
            <a:xfrm>
              <a:off x="3428160" y="4762806"/>
              <a:ext cx="387" cy="39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051;p51"/>
            <p:cNvSpPr/>
            <p:nvPr/>
          </p:nvSpPr>
          <p:spPr>
            <a:xfrm>
              <a:off x="2967815" y="3542249"/>
              <a:ext cx="748061" cy="1271290"/>
            </a:xfrm>
            <a:custGeom>
              <a:avLst/>
              <a:gdLst/>
              <a:ahLst/>
              <a:cxnLst/>
              <a:rect l="l" t="t" r="r" b="b"/>
              <a:pathLst>
                <a:path w="19331" h="32852" extrusionOk="0">
                  <a:moveTo>
                    <a:pt x="11180" y="0"/>
                  </a:moveTo>
                  <a:cubicBezTo>
                    <a:pt x="9947" y="0"/>
                    <a:pt x="8810" y="440"/>
                    <a:pt x="8074" y="1204"/>
                  </a:cubicBezTo>
                  <a:lnTo>
                    <a:pt x="8017" y="1261"/>
                  </a:lnTo>
                  <a:lnTo>
                    <a:pt x="7969" y="1319"/>
                  </a:lnTo>
                  <a:cubicBezTo>
                    <a:pt x="7558" y="1883"/>
                    <a:pt x="7549" y="2504"/>
                    <a:pt x="7568" y="2800"/>
                  </a:cubicBezTo>
                  <a:cubicBezTo>
                    <a:pt x="7549" y="3020"/>
                    <a:pt x="7530" y="3230"/>
                    <a:pt x="7520" y="3431"/>
                  </a:cubicBezTo>
                  <a:cubicBezTo>
                    <a:pt x="7501" y="3708"/>
                    <a:pt x="7482" y="3975"/>
                    <a:pt x="7453" y="4233"/>
                  </a:cubicBezTo>
                  <a:cubicBezTo>
                    <a:pt x="7434" y="4367"/>
                    <a:pt x="7415" y="4510"/>
                    <a:pt x="7396" y="4663"/>
                  </a:cubicBezTo>
                  <a:cubicBezTo>
                    <a:pt x="7386" y="4778"/>
                    <a:pt x="7377" y="4883"/>
                    <a:pt x="7367" y="4998"/>
                  </a:cubicBezTo>
                  <a:cubicBezTo>
                    <a:pt x="5743" y="5332"/>
                    <a:pt x="4415" y="6096"/>
                    <a:pt x="3526" y="6727"/>
                  </a:cubicBezTo>
                  <a:lnTo>
                    <a:pt x="3507" y="6746"/>
                  </a:lnTo>
                  <a:lnTo>
                    <a:pt x="3488" y="6765"/>
                  </a:lnTo>
                  <a:cubicBezTo>
                    <a:pt x="2131" y="7835"/>
                    <a:pt x="1223" y="9546"/>
                    <a:pt x="994" y="11447"/>
                  </a:cubicBezTo>
                  <a:lnTo>
                    <a:pt x="984" y="11572"/>
                  </a:lnTo>
                  <a:lnTo>
                    <a:pt x="994" y="11696"/>
                  </a:lnTo>
                  <a:cubicBezTo>
                    <a:pt x="1013" y="11896"/>
                    <a:pt x="898" y="12193"/>
                    <a:pt x="774" y="12508"/>
                  </a:cubicBezTo>
                  <a:cubicBezTo>
                    <a:pt x="535" y="13139"/>
                    <a:pt x="0" y="14524"/>
                    <a:pt x="1328" y="15547"/>
                  </a:cubicBezTo>
                  <a:cubicBezTo>
                    <a:pt x="1109" y="18614"/>
                    <a:pt x="1013" y="21710"/>
                    <a:pt x="1061" y="24767"/>
                  </a:cubicBezTo>
                  <a:lnTo>
                    <a:pt x="1061" y="24796"/>
                  </a:lnTo>
                  <a:lnTo>
                    <a:pt x="1061" y="24815"/>
                  </a:lnTo>
                  <a:cubicBezTo>
                    <a:pt x="1099" y="25417"/>
                    <a:pt x="1118" y="26038"/>
                    <a:pt x="1137" y="26640"/>
                  </a:cubicBezTo>
                  <a:cubicBezTo>
                    <a:pt x="1147" y="26984"/>
                    <a:pt x="1156" y="27328"/>
                    <a:pt x="1175" y="27691"/>
                  </a:cubicBezTo>
                  <a:cubicBezTo>
                    <a:pt x="1214" y="28408"/>
                    <a:pt x="1300" y="30319"/>
                    <a:pt x="2886" y="31303"/>
                  </a:cubicBezTo>
                  <a:cubicBezTo>
                    <a:pt x="4510" y="32325"/>
                    <a:pt x="6765" y="32851"/>
                    <a:pt x="9584" y="32851"/>
                  </a:cubicBezTo>
                  <a:cubicBezTo>
                    <a:pt x="10349" y="32851"/>
                    <a:pt x="11161" y="32813"/>
                    <a:pt x="12011" y="32736"/>
                  </a:cubicBezTo>
                  <a:lnTo>
                    <a:pt x="12059" y="32727"/>
                  </a:lnTo>
                  <a:lnTo>
                    <a:pt x="12097" y="32727"/>
                  </a:lnTo>
                  <a:cubicBezTo>
                    <a:pt x="13091" y="32555"/>
                    <a:pt x="14362" y="32268"/>
                    <a:pt x="15365" y="31466"/>
                  </a:cubicBezTo>
                  <a:lnTo>
                    <a:pt x="15451" y="31399"/>
                  </a:lnTo>
                  <a:lnTo>
                    <a:pt x="15527" y="31313"/>
                  </a:lnTo>
                  <a:cubicBezTo>
                    <a:pt x="16473" y="30223"/>
                    <a:pt x="16665" y="28838"/>
                    <a:pt x="16846" y="27624"/>
                  </a:cubicBezTo>
                  <a:cubicBezTo>
                    <a:pt x="16884" y="27299"/>
                    <a:pt x="16932" y="26984"/>
                    <a:pt x="16989" y="26707"/>
                  </a:cubicBezTo>
                  <a:lnTo>
                    <a:pt x="16999" y="26669"/>
                  </a:lnTo>
                  <a:lnTo>
                    <a:pt x="16999" y="26640"/>
                  </a:lnTo>
                  <a:cubicBezTo>
                    <a:pt x="17247" y="24901"/>
                    <a:pt x="17391" y="23000"/>
                    <a:pt x="17439" y="20831"/>
                  </a:cubicBezTo>
                  <a:cubicBezTo>
                    <a:pt x="17496" y="19197"/>
                    <a:pt x="17544" y="17505"/>
                    <a:pt x="17448" y="15805"/>
                  </a:cubicBezTo>
                  <a:cubicBezTo>
                    <a:pt x="17725" y="15671"/>
                    <a:pt x="18002" y="15508"/>
                    <a:pt x="18251" y="15298"/>
                  </a:cubicBezTo>
                  <a:cubicBezTo>
                    <a:pt x="19025" y="14677"/>
                    <a:pt x="19330" y="13798"/>
                    <a:pt x="19111" y="12852"/>
                  </a:cubicBezTo>
                  <a:lnTo>
                    <a:pt x="19111" y="12814"/>
                  </a:lnTo>
                  <a:cubicBezTo>
                    <a:pt x="18986" y="12365"/>
                    <a:pt x="18824" y="11925"/>
                    <a:pt x="18604" y="11505"/>
                  </a:cubicBezTo>
                  <a:cubicBezTo>
                    <a:pt x="18432" y="9087"/>
                    <a:pt x="16741" y="6832"/>
                    <a:pt x="14390" y="5772"/>
                  </a:cubicBezTo>
                  <a:cubicBezTo>
                    <a:pt x="14429" y="5523"/>
                    <a:pt x="14467" y="5275"/>
                    <a:pt x="14495" y="5026"/>
                  </a:cubicBezTo>
                  <a:cubicBezTo>
                    <a:pt x="14581" y="4491"/>
                    <a:pt x="14658" y="3937"/>
                    <a:pt x="14725" y="3383"/>
                  </a:cubicBezTo>
                  <a:cubicBezTo>
                    <a:pt x="15117" y="1949"/>
                    <a:pt x="14457" y="1204"/>
                    <a:pt x="14027" y="879"/>
                  </a:cubicBezTo>
                  <a:cubicBezTo>
                    <a:pt x="13263" y="325"/>
                    <a:pt x="12231" y="0"/>
                    <a:pt x="11180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052;p51"/>
            <p:cNvSpPr/>
            <p:nvPr/>
          </p:nvSpPr>
          <p:spPr>
            <a:xfrm>
              <a:off x="3278788" y="4161950"/>
              <a:ext cx="133893" cy="45895"/>
            </a:xfrm>
            <a:custGeom>
              <a:avLst/>
              <a:gdLst/>
              <a:ahLst/>
              <a:cxnLst/>
              <a:rect l="l" t="t" r="r" b="b"/>
              <a:pathLst>
                <a:path w="3460" h="1186" extrusionOk="0">
                  <a:moveTo>
                    <a:pt x="3459" y="1"/>
                  </a:moveTo>
                  <a:cubicBezTo>
                    <a:pt x="2892" y="58"/>
                    <a:pt x="2324" y="81"/>
                    <a:pt x="1758" y="81"/>
                  </a:cubicBezTo>
                  <a:cubicBezTo>
                    <a:pt x="1285" y="81"/>
                    <a:pt x="814" y="65"/>
                    <a:pt x="344" y="39"/>
                  </a:cubicBezTo>
                  <a:cubicBezTo>
                    <a:pt x="239" y="39"/>
                    <a:pt x="143" y="29"/>
                    <a:pt x="38" y="20"/>
                  </a:cubicBezTo>
                  <a:cubicBezTo>
                    <a:pt x="0" y="373"/>
                    <a:pt x="29" y="717"/>
                    <a:pt x="29" y="1071"/>
                  </a:cubicBezTo>
                  <a:cubicBezTo>
                    <a:pt x="29" y="1109"/>
                    <a:pt x="29" y="1147"/>
                    <a:pt x="29" y="1186"/>
                  </a:cubicBezTo>
                  <a:cubicBezTo>
                    <a:pt x="354" y="1157"/>
                    <a:pt x="679" y="1090"/>
                    <a:pt x="1003" y="1033"/>
                  </a:cubicBezTo>
                  <a:cubicBezTo>
                    <a:pt x="1729" y="889"/>
                    <a:pt x="2472" y="822"/>
                    <a:pt x="3215" y="822"/>
                  </a:cubicBezTo>
                  <a:cubicBezTo>
                    <a:pt x="3265" y="822"/>
                    <a:pt x="3314" y="822"/>
                    <a:pt x="3364" y="822"/>
                  </a:cubicBezTo>
                  <a:cubicBezTo>
                    <a:pt x="3402" y="545"/>
                    <a:pt x="3430" y="278"/>
                    <a:pt x="3459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053;p51"/>
            <p:cNvSpPr/>
            <p:nvPr/>
          </p:nvSpPr>
          <p:spPr>
            <a:xfrm>
              <a:off x="3427038" y="4128671"/>
              <a:ext cx="152778" cy="72945"/>
            </a:xfrm>
            <a:custGeom>
              <a:avLst/>
              <a:gdLst/>
              <a:ahLst/>
              <a:cxnLst/>
              <a:rect l="l" t="t" r="r" b="b"/>
              <a:pathLst>
                <a:path w="3948" h="1885" extrusionOk="0">
                  <a:moveTo>
                    <a:pt x="3947" y="1"/>
                  </a:moveTo>
                  <a:cubicBezTo>
                    <a:pt x="2695" y="450"/>
                    <a:pt x="1367" y="651"/>
                    <a:pt x="58" y="813"/>
                  </a:cubicBezTo>
                  <a:cubicBezTo>
                    <a:pt x="39" y="1109"/>
                    <a:pt x="20" y="1405"/>
                    <a:pt x="1" y="1702"/>
                  </a:cubicBezTo>
                  <a:cubicBezTo>
                    <a:pt x="590" y="1823"/>
                    <a:pt x="1104" y="1884"/>
                    <a:pt x="1599" y="1884"/>
                  </a:cubicBezTo>
                  <a:cubicBezTo>
                    <a:pt x="2349" y="1884"/>
                    <a:pt x="3056" y="1745"/>
                    <a:pt x="3918" y="1463"/>
                  </a:cubicBezTo>
                  <a:cubicBezTo>
                    <a:pt x="3938" y="975"/>
                    <a:pt x="3947" y="488"/>
                    <a:pt x="3947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3054;p51"/>
            <p:cNvSpPr/>
            <p:nvPr/>
          </p:nvSpPr>
          <p:spPr>
            <a:xfrm>
              <a:off x="3463298" y="3815105"/>
              <a:ext cx="62187" cy="62187"/>
            </a:xfrm>
            <a:custGeom>
              <a:avLst/>
              <a:gdLst/>
              <a:ahLst/>
              <a:cxnLst/>
              <a:rect l="l" t="t" r="r" b="b"/>
              <a:pathLst>
                <a:path w="1607" h="1607" extrusionOk="0">
                  <a:moveTo>
                    <a:pt x="946" y="278"/>
                  </a:moveTo>
                  <a:cubicBezTo>
                    <a:pt x="954" y="278"/>
                    <a:pt x="968" y="284"/>
                    <a:pt x="983" y="292"/>
                  </a:cubicBezTo>
                  <a:lnTo>
                    <a:pt x="983" y="292"/>
                  </a:lnTo>
                  <a:cubicBezTo>
                    <a:pt x="971" y="287"/>
                    <a:pt x="958" y="282"/>
                    <a:pt x="946" y="278"/>
                  </a:cubicBezTo>
                  <a:close/>
                  <a:moveTo>
                    <a:pt x="210" y="1"/>
                  </a:moveTo>
                  <a:cubicBezTo>
                    <a:pt x="124" y="536"/>
                    <a:pt x="67" y="1071"/>
                    <a:pt x="0" y="1606"/>
                  </a:cubicBezTo>
                  <a:cubicBezTo>
                    <a:pt x="468" y="1530"/>
                    <a:pt x="975" y="1472"/>
                    <a:pt x="1357" y="1176"/>
                  </a:cubicBezTo>
                  <a:cubicBezTo>
                    <a:pt x="1606" y="826"/>
                    <a:pt x="1330" y="430"/>
                    <a:pt x="983" y="292"/>
                  </a:cubicBezTo>
                  <a:lnTo>
                    <a:pt x="983" y="292"/>
                  </a:lnTo>
                  <a:cubicBezTo>
                    <a:pt x="968" y="284"/>
                    <a:pt x="952" y="276"/>
                    <a:pt x="937" y="268"/>
                  </a:cubicBezTo>
                  <a:lnTo>
                    <a:pt x="937" y="268"/>
                  </a:lnTo>
                  <a:cubicBezTo>
                    <a:pt x="937" y="269"/>
                    <a:pt x="937" y="272"/>
                    <a:pt x="939" y="275"/>
                  </a:cubicBezTo>
                  <a:lnTo>
                    <a:pt x="939" y="275"/>
                  </a:lnTo>
                  <a:cubicBezTo>
                    <a:pt x="693" y="171"/>
                    <a:pt x="456" y="77"/>
                    <a:pt x="21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055;p51"/>
            <p:cNvSpPr/>
            <p:nvPr/>
          </p:nvSpPr>
          <p:spPr>
            <a:xfrm>
              <a:off x="3468096" y="4076158"/>
              <a:ext cx="85831" cy="59594"/>
            </a:xfrm>
            <a:custGeom>
              <a:avLst/>
              <a:gdLst/>
              <a:ahLst/>
              <a:cxnLst/>
              <a:rect l="l" t="t" r="r" b="b"/>
              <a:pathLst>
                <a:path w="2218" h="1540" extrusionOk="0">
                  <a:moveTo>
                    <a:pt x="2169" y="1"/>
                  </a:moveTo>
                  <a:cubicBezTo>
                    <a:pt x="1720" y="125"/>
                    <a:pt x="1252" y="230"/>
                    <a:pt x="784" y="307"/>
                  </a:cubicBezTo>
                  <a:cubicBezTo>
                    <a:pt x="536" y="345"/>
                    <a:pt x="278" y="383"/>
                    <a:pt x="20" y="412"/>
                  </a:cubicBezTo>
                  <a:cubicBezTo>
                    <a:pt x="10" y="784"/>
                    <a:pt x="20" y="1167"/>
                    <a:pt x="0" y="1539"/>
                  </a:cubicBezTo>
                  <a:cubicBezTo>
                    <a:pt x="736" y="1434"/>
                    <a:pt x="1472" y="1291"/>
                    <a:pt x="2189" y="1100"/>
                  </a:cubicBezTo>
                  <a:cubicBezTo>
                    <a:pt x="2179" y="737"/>
                    <a:pt x="2217" y="364"/>
                    <a:pt x="2169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056;p51"/>
            <p:cNvSpPr/>
            <p:nvPr/>
          </p:nvSpPr>
          <p:spPr>
            <a:xfrm>
              <a:off x="3069860" y="3819942"/>
              <a:ext cx="577599" cy="257996"/>
            </a:xfrm>
            <a:custGeom>
              <a:avLst/>
              <a:gdLst/>
              <a:ahLst/>
              <a:cxnLst/>
              <a:rect l="l" t="t" r="r" b="b"/>
              <a:pathLst>
                <a:path w="14926" h="6667" extrusionOk="0">
                  <a:moveTo>
                    <a:pt x="13329" y="1992"/>
                  </a:moveTo>
                  <a:cubicBezTo>
                    <a:pt x="13333" y="1997"/>
                    <a:pt x="13336" y="2002"/>
                    <a:pt x="13340" y="2007"/>
                  </a:cubicBezTo>
                  <a:cubicBezTo>
                    <a:pt x="13337" y="2001"/>
                    <a:pt x="13333" y="1996"/>
                    <a:pt x="13329" y="1992"/>
                  </a:cubicBezTo>
                  <a:close/>
                  <a:moveTo>
                    <a:pt x="12486" y="2099"/>
                  </a:moveTo>
                  <a:cubicBezTo>
                    <a:pt x="13020" y="2099"/>
                    <a:pt x="13397" y="4370"/>
                    <a:pt x="13397" y="4759"/>
                  </a:cubicBezTo>
                  <a:cubicBezTo>
                    <a:pt x="13402" y="4896"/>
                    <a:pt x="13291" y="4968"/>
                    <a:pt x="13181" y="4968"/>
                  </a:cubicBezTo>
                  <a:cubicBezTo>
                    <a:pt x="13076" y="4968"/>
                    <a:pt x="12972" y="4903"/>
                    <a:pt x="12967" y="4768"/>
                  </a:cubicBezTo>
                  <a:cubicBezTo>
                    <a:pt x="12929" y="4080"/>
                    <a:pt x="12776" y="3392"/>
                    <a:pt x="12499" y="2762"/>
                  </a:cubicBezTo>
                  <a:cubicBezTo>
                    <a:pt x="12432" y="2561"/>
                    <a:pt x="12155" y="2293"/>
                    <a:pt x="12394" y="2121"/>
                  </a:cubicBezTo>
                  <a:cubicBezTo>
                    <a:pt x="12425" y="2106"/>
                    <a:pt x="12456" y="2099"/>
                    <a:pt x="12486" y="2099"/>
                  </a:cubicBezTo>
                  <a:close/>
                  <a:moveTo>
                    <a:pt x="13312" y="5237"/>
                  </a:moveTo>
                  <a:cubicBezTo>
                    <a:pt x="13400" y="5237"/>
                    <a:pt x="13488" y="5293"/>
                    <a:pt x="13492" y="5408"/>
                  </a:cubicBezTo>
                  <a:cubicBezTo>
                    <a:pt x="13497" y="5527"/>
                    <a:pt x="13403" y="5589"/>
                    <a:pt x="13310" y="5589"/>
                  </a:cubicBezTo>
                  <a:cubicBezTo>
                    <a:pt x="13222" y="5589"/>
                    <a:pt x="13134" y="5534"/>
                    <a:pt x="13129" y="5418"/>
                  </a:cubicBezTo>
                  <a:cubicBezTo>
                    <a:pt x="13124" y="5300"/>
                    <a:pt x="13218" y="5237"/>
                    <a:pt x="13312" y="5237"/>
                  </a:cubicBezTo>
                  <a:close/>
                  <a:moveTo>
                    <a:pt x="3287" y="0"/>
                  </a:moveTo>
                  <a:cubicBezTo>
                    <a:pt x="2857" y="201"/>
                    <a:pt x="2437" y="430"/>
                    <a:pt x="2045" y="717"/>
                  </a:cubicBezTo>
                  <a:cubicBezTo>
                    <a:pt x="860" y="1605"/>
                    <a:pt x="172" y="3067"/>
                    <a:pt x="48" y="4529"/>
                  </a:cubicBezTo>
                  <a:cubicBezTo>
                    <a:pt x="67" y="4835"/>
                    <a:pt x="0" y="5236"/>
                    <a:pt x="287" y="5447"/>
                  </a:cubicBezTo>
                  <a:cubicBezTo>
                    <a:pt x="832" y="5829"/>
                    <a:pt x="1529" y="5944"/>
                    <a:pt x="2160" y="6125"/>
                  </a:cubicBezTo>
                  <a:cubicBezTo>
                    <a:pt x="3968" y="6511"/>
                    <a:pt x="5817" y="6667"/>
                    <a:pt x="7667" y="6667"/>
                  </a:cubicBezTo>
                  <a:cubicBezTo>
                    <a:pt x="8016" y="6667"/>
                    <a:pt x="8366" y="6661"/>
                    <a:pt x="8715" y="6651"/>
                  </a:cubicBezTo>
                  <a:cubicBezTo>
                    <a:pt x="10358" y="6584"/>
                    <a:pt x="12050" y="6373"/>
                    <a:pt x="13559" y="5676"/>
                  </a:cubicBezTo>
                  <a:cubicBezTo>
                    <a:pt x="14925" y="5116"/>
                    <a:pt x="13946" y="2833"/>
                    <a:pt x="13315" y="1977"/>
                  </a:cubicBezTo>
                  <a:lnTo>
                    <a:pt x="13315" y="1977"/>
                  </a:lnTo>
                  <a:cubicBezTo>
                    <a:pt x="13320" y="1982"/>
                    <a:pt x="13325" y="1987"/>
                    <a:pt x="13329" y="1992"/>
                  </a:cubicBezTo>
                  <a:lnTo>
                    <a:pt x="13329" y="1992"/>
                  </a:lnTo>
                  <a:cubicBezTo>
                    <a:pt x="12978" y="1491"/>
                    <a:pt x="12561" y="1028"/>
                    <a:pt x="12078" y="659"/>
                  </a:cubicBezTo>
                  <a:lnTo>
                    <a:pt x="12078" y="659"/>
                  </a:lnTo>
                  <a:cubicBezTo>
                    <a:pt x="12212" y="1875"/>
                    <a:pt x="10348" y="2096"/>
                    <a:pt x="8746" y="2096"/>
                  </a:cubicBezTo>
                  <a:cubicBezTo>
                    <a:pt x="8636" y="2096"/>
                    <a:pt x="8526" y="2095"/>
                    <a:pt x="8419" y="2093"/>
                  </a:cubicBezTo>
                  <a:cubicBezTo>
                    <a:pt x="8314" y="2136"/>
                    <a:pt x="8202" y="2158"/>
                    <a:pt x="8090" y="2158"/>
                  </a:cubicBezTo>
                  <a:cubicBezTo>
                    <a:pt x="7956" y="2158"/>
                    <a:pt x="7822" y="2127"/>
                    <a:pt x="7702" y="2064"/>
                  </a:cubicBezTo>
                  <a:cubicBezTo>
                    <a:pt x="7339" y="2055"/>
                    <a:pt x="7033" y="2035"/>
                    <a:pt x="6832" y="2026"/>
                  </a:cubicBezTo>
                  <a:cubicBezTo>
                    <a:pt x="5714" y="1911"/>
                    <a:pt x="2494" y="1806"/>
                    <a:pt x="3287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057;p51"/>
            <p:cNvSpPr/>
            <p:nvPr/>
          </p:nvSpPr>
          <p:spPr>
            <a:xfrm>
              <a:off x="3373055" y="4093920"/>
              <a:ext cx="81033" cy="51816"/>
            </a:xfrm>
            <a:custGeom>
              <a:avLst/>
              <a:gdLst/>
              <a:ahLst/>
              <a:cxnLst/>
              <a:rect l="l" t="t" r="r" b="b"/>
              <a:pathLst>
                <a:path w="2094" h="1339" extrusionOk="0">
                  <a:moveTo>
                    <a:pt x="2093" y="1"/>
                  </a:moveTo>
                  <a:cubicBezTo>
                    <a:pt x="1485" y="52"/>
                    <a:pt x="869" y="88"/>
                    <a:pt x="252" y="88"/>
                  </a:cubicBezTo>
                  <a:cubicBezTo>
                    <a:pt x="181" y="88"/>
                    <a:pt x="110" y="88"/>
                    <a:pt x="39" y="87"/>
                  </a:cubicBezTo>
                  <a:cubicBezTo>
                    <a:pt x="1" y="497"/>
                    <a:pt x="39" y="918"/>
                    <a:pt x="10" y="1338"/>
                  </a:cubicBezTo>
                  <a:cubicBezTo>
                    <a:pt x="469" y="1319"/>
                    <a:pt x="928" y="1281"/>
                    <a:pt x="1377" y="1224"/>
                  </a:cubicBezTo>
                  <a:lnTo>
                    <a:pt x="1358" y="1224"/>
                  </a:lnTo>
                  <a:cubicBezTo>
                    <a:pt x="1577" y="1195"/>
                    <a:pt x="1797" y="1166"/>
                    <a:pt x="2017" y="1138"/>
                  </a:cubicBezTo>
                  <a:cubicBezTo>
                    <a:pt x="2026" y="861"/>
                    <a:pt x="2084" y="583"/>
                    <a:pt x="2084" y="306"/>
                  </a:cubicBezTo>
                  <a:cubicBezTo>
                    <a:pt x="2093" y="201"/>
                    <a:pt x="2093" y="96"/>
                    <a:pt x="2093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058;p51"/>
            <p:cNvSpPr/>
            <p:nvPr/>
          </p:nvSpPr>
          <p:spPr>
            <a:xfrm>
              <a:off x="3065797" y="4118338"/>
              <a:ext cx="1896" cy="1122"/>
            </a:xfrm>
            <a:custGeom>
              <a:avLst/>
              <a:gdLst/>
              <a:ahLst/>
              <a:cxnLst/>
              <a:rect l="l" t="t" r="r" b="b"/>
              <a:pathLst>
                <a:path w="49" h="29" extrusionOk="0">
                  <a:moveTo>
                    <a:pt x="0" y="0"/>
                  </a:moveTo>
                  <a:cubicBezTo>
                    <a:pt x="10" y="10"/>
                    <a:pt x="29" y="19"/>
                    <a:pt x="48" y="29"/>
                  </a:cubicBezTo>
                  <a:cubicBezTo>
                    <a:pt x="48" y="29"/>
                    <a:pt x="48" y="19"/>
                    <a:pt x="48" y="19"/>
                  </a:cubicBezTo>
                  <a:cubicBezTo>
                    <a:pt x="29" y="10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059;p51"/>
            <p:cNvSpPr/>
            <p:nvPr/>
          </p:nvSpPr>
          <p:spPr>
            <a:xfrm>
              <a:off x="3279136" y="4094307"/>
              <a:ext cx="80297" cy="51893"/>
            </a:xfrm>
            <a:custGeom>
              <a:avLst/>
              <a:gdLst/>
              <a:ahLst/>
              <a:cxnLst/>
              <a:rect l="l" t="t" r="r" b="b"/>
              <a:pathLst>
                <a:path w="2075" h="1341" extrusionOk="0">
                  <a:moveTo>
                    <a:pt x="77" y="0"/>
                  </a:moveTo>
                  <a:cubicBezTo>
                    <a:pt x="39" y="430"/>
                    <a:pt x="39" y="860"/>
                    <a:pt x="1" y="1290"/>
                  </a:cubicBezTo>
                  <a:cubicBezTo>
                    <a:pt x="555" y="1322"/>
                    <a:pt x="1115" y="1340"/>
                    <a:pt x="1677" y="1340"/>
                  </a:cubicBezTo>
                  <a:cubicBezTo>
                    <a:pt x="1794" y="1340"/>
                    <a:pt x="1910" y="1340"/>
                    <a:pt x="2026" y="1338"/>
                  </a:cubicBezTo>
                  <a:cubicBezTo>
                    <a:pt x="2036" y="975"/>
                    <a:pt x="2046" y="612"/>
                    <a:pt x="2055" y="249"/>
                  </a:cubicBezTo>
                  <a:cubicBezTo>
                    <a:pt x="2065" y="191"/>
                    <a:pt x="2074" y="134"/>
                    <a:pt x="2074" y="67"/>
                  </a:cubicBezTo>
                  <a:cubicBezTo>
                    <a:pt x="1415" y="67"/>
                    <a:pt x="746" y="38"/>
                    <a:pt x="77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060;p51"/>
            <p:cNvSpPr/>
            <p:nvPr/>
          </p:nvSpPr>
          <p:spPr>
            <a:xfrm>
              <a:off x="3101670" y="4063233"/>
              <a:ext cx="66598" cy="67721"/>
            </a:xfrm>
            <a:custGeom>
              <a:avLst/>
              <a:gdLst/>
              <a:ahLst/>
              <a:cxnLst/>
              <a:rect l="l" t="t" r="r" b="b"/>
              <a:pathLst>
                <a:path w="1721" h="1750" extrusionOk="0">
                  <a:moveTo>
                    <a:pt x="115" y="0"/>
                  </a:moveTo>
                  <a:cubicBezTo>
                    <a:pt x="67" y="278"/>
                    <a:pt x="38" y="555"/>
                    <a:pt x="19" y="841"/>
                  </a:cubicBezTo>
                  <a:cubicBezTo>
                    <a:pt x="10" y="994"/>
                    <a:pt x="10" y="1157"/>
                    <a:pt x="0" y="1319"/>
                  </a:cubicBezTo>
                  <a:cubicBezTo>
                    <a:pt x="507" y="1501"/>
                    <a:pt x="1032" y="1644"/>
                    <a:pt x="1558" y="1749"/>
                  </a:cubicBezTo>
                  <a:cubicBezTo>
                    <a:pt x="1577" y="1300"/>
                    <a:pt x="1653" y="860"/>
                    <a:pt x="1720" y="411"/>
                  </a:cubicBezTo>
                  <a:cubicBezTo>
                    <a:pt x="1175" y="325"/>
                    <a:pt x="640" y="172"/>
                    <a:pt x="115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061;p51"/>
            <p:cNvSpPr/>
            <p:nvPr/>
          </p:nvSpPr>
          <p:spPr>
            <a:xfrm>
              <a:off x="3180032" y="4082079"/>
              <a:ext cx="88811" cy="61413"/>
            </a:xfrm>
            <a:custGeom>
              <a:avLst/>
              <a:gdLst/>
              <a:ahLst/>
              <a:cxnLst/>
              <a:rect l="l" t="t" r="r" b="b"/>
              <a:pathLst>
                <a:path w="2295" h="1587" extrusionOk="0">
                  <a:moveTo>
                    <a:pt x="106" y="1"/>
                  </a:moveTo>
                  <a:cubicBezTo>
                    <a:pt x="30" y="440"/>
                    <a:pt x="1" y="889"/>
                    <a:pt x="1" y="1339"/>
                  </a:cubicBezTo>
                  <a:cubicBezTo>
                    <a:pt x="708" y="1453"/>
                    <a:pt x="1415" y="1539"/>
                    <a:pt x="2132" y="1587"/>
                  </a:cubicBezTo>
                  <a:cubicBezTo>
                    <a:pt x="2122" y="1262"/>
                    <a:pt x="2227" y="947"/>
                    <a:pt x="2256" y="622"/>
                  </a:cubicBezTo>
                  <a:cubicBezTo>
                    <a:pt x="2265" y="507"/>
                    <a:pt x="2275" y="402"/>
                    <a:pt x="2294" y="287"/>
                  </a:cubicBezTo>
                  <a:cubicBezTo>
                    <a:pt x="1558" y="221"/>
                    <a:pt x="832" y="135"/>
                    <a:pt x="106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062;p51"/>
            <p:cNvSpPr/>
            <p:nvPr/>
          </p:nvSpPr>
          <p:spPr>
            <a:xfrm>
              <a:off x="3038051" y="4033281"/>
              <a:ext cx="54409" cy="74377"/>
            </a:xfrm>
            <a:custGeom>
              <a:avLst/>
              <a:gdLst/>
              <a:ahLst/>
              <a:cxnLst/>
              <a:rect l="l" t="t" r="r" b="b"/>
              <a:pathLst>
                <a:path w="1406" h="1922" extrusionOk="0">
                  <a:moveTo>
                    <a:pt x="498" y="1"/>
                  </a:moveTo>
                  <a:lnTo>
                    <a:pt x="498" y="1"/>
                  </a:lnTo>
                  <a:cubicBezTo>
                    <a:pt x="459" y="488"/>
                    <a:pt x="1" y="1166"/>
                    <a:pt x="507" y="1529"/>
                  </a:cubicBezTo>
                  <a:cubicBezTo>
                    <a:pt x="717" y="1682"/>
                    <a:pt x="956" y="1806"/>
                    <a:pt x="1205" y="1921"/>
                  </a:cubicBezTo>
                  <a:cubicBezTo>
                    <a:pt x="1262" y="1491"/>
                    <a:pt x="1329" y="1071"/>
                    <a:pt x="1405" y="641"/>
                  </a:cubicBezTo>
                  <a:cubicBezTo>
                    <a:pt x="1061" y="507"/>
                    <a:pt x="689" y="335"/>
                    <a:pt x="498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063;p51"/>
            <p:cNvSpPr/>
            <p:nvPr/>
          </p:nvSpPr>
          <p:spPr>
            <a:xfrm>
              <a:off x="3083172" y="4126078"/>
              <a:ext cx="180833" cy="81768"/>
            </a:xfrm>
            <a:custGeom>
              <a:avLst/>
              <a:gdLst/>
              <a:ahLst/>
              <a:cxnLst/>
              <a:rect l="l" t="t" r="r" b="b"/>
              <a:pathLst>
                <a:path w="4673" h="2113" extrusionOk="0">
                  <a:moveTo>
                    <a:pt x="0" y="1"/>
                  </a:moveTo>
                  <a:lnTo>
                    <a:pt x="0" y="1"/>
                  </a:lnTo>
                  <a:cubicBezTo>
                    <a:pt x="29" y="526"/>
                    <a:pt x="39" y="1042"/>
                    <a:pt x="48" y="1558"/>
                  </a:cubicBezTo>
                  <a:cubicBezTo>
                    <a:pt x="307" y="1426"/>
                    <a:pt x="602" y="1390"/>
                    <a:pt x="896" y="1390"/>
                  </a:cubicBezTo>
                  <a:cubicBezTo>
                    <a:pt x="1026" y="1390"/>
                    <a:pt x="1155" y="1397"/>
                    <a:pt x="1281" y="1405"/>
                  </a:cubicBezTo>
                  <a:cubicBezTo>
                    <a:pt x="2418" y="1501"/>
                    <a:pt x="3459" y="2017"/>
                    <a:pt x="4587" y="2113"/>
                  </a:cubicBezTo>
                  <a:cubicBezTo>
                    <a:pt x="4654" y="1721"/>
                    <a:pt x="4616" y="1320"/>
                    <a:pt x="4673" y="928"/>
                  </a:cubicBezTo>
                  <a:cubicBezTo>
                    <a:pt x="3087" y="804"/>
                    <a:pt x="1491" y="593"/>
                    <a:pt x="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064;p51"/>
            <p:cNvSpPr/>
            <p:nvPr/>
          </p:nvSpPr>
          <p:spPr>
            <a:xfrm>
              <a:off x="3197794" y="3792931"/>
              <a:ext cx="95080" cy="82116"/>
            </a:xfrm>
            <a:custGeom>
              <a:avLst/>
              <a:gdLst/>
              <a:ahLst/>
              <a:cxnLst/>
              <a:rect l="l" t="t" r="r" b="b"/>
              <a:pathLst>
                <a:path w="2457" h="2122" extrusionOk="0">
                  <a:moveTo>
                    <a:pt x="2456" y="1"/>
                  </a:moveTo>
                  <a:cubicBezTo>
                    <a:pt x="1787" y="20"/>
                    <a:pt x="1" y="507"/>
                    <a:pt x="402" y="1424"/>
                  </a:cubicBezTo>
                  <a:cubicBezTo>
                    <a:pt x="440" y="1463"/>
                    <a:pt x="469" y="1510"/>
                    <a:pt x="517" y="1539"/>
                  </a:cubicBezTo>
                  <a:cubicBezTo>
                    <a:pt x="1023" y="1912"/>
                    <a:pt x="1673" y="2026"/>
                    <a:pt x="2284" y="2122"/>
                  </a:cubicBezTo>
                  <a:cubicBezTo>
                    <a:pt x="2342" y="1701"/>
                    <a:pt x="2303" y="1271"/>
                    <a:pt x="2380" y="851"/>
                  </a:cubicBezTo>
                  <a:cubicBezTo>
                    <a:pt x="2418" y="574"/>
                    <a:pt x="2428" y="287"/>
                    <a:pt x="2456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065;p51"/>
            <p:cNvSpPr/>
            <p:nvPr/>
          </p:nvSpPr>
          <p:spPr>
            <a:xfrm>
              <a:off x="3567200" y="4027747"/>
              <a:ext cx="80994" cy="85792"/>
            </a:xfrm>
            <a:custGeom>
              <a:avLst/>
              <a:gdLst/>
              <a:ahLst/>
              <a:cxnLst/>
              <a:rect l="l" t="t" r="r" b="b"/>
              <a:pathLst>
                <a:path w="2093" h="2217" extrusionOk="0">
                  <a:moveTo>
                    <a:pt x="1778" y="0"/>
                  </a:moveTo>
                  <a:cubicBezTo>
                    <a:pt x="1491" y="688"/>
                    <a:pt x="640" y="879"/>
                    <a:pt x="0" y="1137"/>
                  </a:cubicBezTo>
                  <a:cubicBezTo>
                    <a:pt x="29" y="1491"/>
                    <a:pt x="67" y="1854"/>
                    <a:pt x="58" y="2217"/>
                  </a:cubicBezTo>
                  <a:cubicBezTo>
                    <a:pt x="144" y="2179"/>
                    <a:pt x="249" y="2141"/>
                    <a:pt x="363" y="2102"/>
                  </a:cubicBezTo>
                  <a:cubicBezTo>
                    <a:pt x="363" y="2102"/>
                    <a:pt x="363" y="2093"/>
                    <a:pt x="363" y="2093"/>
                  </a:cubicBezTo>
                  <a:cubicBezTo>
                    <a:pt x="392" y="2083"/>
                    <a:pt x="421" y="2083"/>
                    <a:pt x="449" y="2074"/>
                  </a:cubicBezTo>
                  <a:cubicBezTo>
                    <a:pt x="1090" y="1863"/>
                    <a:pt x="1997" y="1548"/>
                    <a:pt x="2045" y="984"/>
                  </a:cubicBezTo>
                  <a:cubicBezTo>
                    <a:pt x="2093" y="660"/>
                    <a:pt x="1921" y="373"/>
                    <a:pt x="1806" y="77"/>
                  </a:cubicBezTo>
                  <a:lnTo>
                    <a:pt x="1806" y="77"/>
                  </a:lnTo>
                  <a:lnTo>
                    <a:pt x="1816" y="96"/>
                  </a:lnTo>
                  <a:cubicBezTo>
                    <a:pt x="1806" y="77"/>
                    <a:pt x="1806" y="67"/>
                    <a:pt x="1797" y="48"/>
                  </a:cubicBezTo>
                  <a:cubicBezTo>
                    <a:pt x="1797" y="48"/>
                    <a:pt x="1797" y="58"/>
                    <a:pt x="1797" y="58"/>
                  </a:cubicBezTo>
                  <a:cubicBezTo>
                    <a:pt x="1787" y="38"/>
                    <a:pt x="1787" y="19"/>
                    <a:pt x="1778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3066;p51"/>
            <p:cNvSpPr/>
            <p:nvPr/>
          </p:nvSpPr>
          <p:spPr>
            <a:xfrm>
              <a:off x="3391823" y="4309272"/>
              <a:ext cx="94074" cy="93300"/>
            </a:xfrm>
            <a:custGeom>
              <a:avLst/>
              <a:gdLst/>
              <a:ahLst/>
              <a:cxnLst/>
              <a:rect l="l" t="t" r="r" b="b"/>
              <a:pathLst>
                <a:path w="2431" h="2411" extrusionOk="0">
                  <a:moveTo>
                    <a:pt x="1522" y="472"/>
                  </a:moveTo>
                  <a:cubicBezTo>
                    <a:pt x="1705" y="472"/>
                    <a:pt x="1886" y="584"/>
                    <a:pt x="1895" y="818"/>
                  </a:cubicBezTo>
                  <a:cubicBezTo>
                    <a:pt x="1905" y="1072"/>
                    <a:pt x="1706" y="1204"/>
                    <a:pt x="1510" y="1204"/>
                  </a:cubicBezTo>
                  <a:cubicBezTo>
                    <a:pt x="1328" y="1204"/>
                    <a:pt x="1149" y="1091"/>
                    <a:pt x="1140" y="857"/>
                  </a:cubicBezTo>
                  <a:cubicBezTo>
                    <a:pt x="1125" y="603"/>
                    <a:pt x="1324" y="472"/>
                    <a:pt x="1522" y="472"/>
                  </a:cubicBezTo>
                  <a:close/>
                  <a:moveTo>
                    <a:pt x="1148" y="1"/>
                  </a:moveTo>
                  <a:cubicBezTo>
                    <a:pt x="653" y="1"/>
                    <a:pt x="178" y="345"/>
                    <a:pt x="89" y="1143"/>
                  </a:cubicBezTo>
                  <a:cubicBezTo>
                    <a:pt x="0" y="1962"/>
                    <a:pt x="611" y="2410"/>
                    <a:pt x="1228" y="2410"/>
                  </a:cubicBezTo>
                  <a:cubicBezTo>
                    <a:pt x="1742" y="2410"/>
                    <a:pt x="2261" y="2099"/>
                    <a:pt x="2382" y="1430"/>
                  </a:cubicBezTo>
                  <a:cubicBezTo>
                    <a:pt x="2430" y="550"/>
                    <a:pt x="1773" y="1"/>
                    <a:pt x="1148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3067;p51"/>
            <p:cNvSpPr/>
            <p:nvPr/>
          </p:nvSpPr>
          <p:spPr>
            <a:xfrm>
              <a:off x="3201664" y="4285898"/>
              <a:ext cx="100110" cy="95583"/>
            </a:xfrm>
            <a:custGeom>
              <a:avLst/>
              <a:gdLst/>
              <a:ahLst/>
              <a:cxnLst/>
              <a:rect l="l" t="t" r="r" b="b"/>
              <a:pathLst>
                <a:path w="2587" h="2470" extrusionOk="0">
                  <a:moveTo>
                    <a:pt x="1786" y="595"/>
                  </a:moveTo>
                  <a:cubicBezTo>
                    <a:pt x="1979" y="595"/>
                    <a:pt x="2170" y="715"/>
                    <a:pt x="2175" y="964"/>
                  </a:cubicBezTo>
                  <a:cubicBezTo>
                    <a:pt x="2190" y="1231"/>
                    <a:pt x="1981" y="1370"/>
                    <a:pt x="1774" y="1370"/>
                  </a:cubicBezTo>
                  <a:cubicBezTo>
                    <a:pt x="1582" y="1370"/>
                    <a:pt x="1391" y="1250"/>
                    <a:pt x="1382" y="1002"/>
                  </a:cubicBezTo>
                  <a:cubicBezTo>
                    <a:pt x="1367" y="734"/>
                    <a:pt x="1578" y="595"/>
                    <a:pt x="1786" y="595"/>
                  </a:cubicBezTo>
                  <a:close/>
                  <a:moveTo>
                    <a:pt x="1305" y="0"/>
                  </a:moveTo>
                  <a:cubicBezTo>
                    <a:pt x="790" y="0"/>
                    <a:pt x="270" y="345"/>
                    <a:pt x="92" y="1117"/>
                  </a:cubicBezTo>
                  <a:cubicBezTo>
                    <a:pt x="1" y="1780"/>
                    <a:pt x="550" y="2470"/>
                    <a:pt x="1228" y="2470"/>
                  </a:cubicBezTo>
                  <a:cubicBezTo>
                    <a:pt x="1263" y="2470"/>
                    <a:pt x="1298" y="2468"/>
                    <a:pt x="1334" y="2464"/>
                  </a:cubicBezTo>
                  <a:cubicBezTo>
                    <a:pt x="1869" y="2349"/>
                    <a:pt x="2461" y="2063"/>
                    <a:pt x="2528" y="1461"/>
                  </a:cubicBezTo>
                  <a:cubicBezTo>
                    <a:pt x="2587" y="541"/>
                    <a:pt x="1951" y="0"/>
                    <a:pt x="1305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3068;p51"/>
            <p:cNvSpPr/>
            <p:nvPr/>
          </p:nvSpPr>
          <p:spPr>
            <a:xfrm>
              <a:off x="3296511" y="4464217"/>
              <a:ext cx="124296" cy="117099"/>
            </a:xfrm>
            <a:custGeom>
              <a:avLst/>
              <a:gdLst/>
              <a:ahLst/>
              <a:cxnLst/>
              <a:rect l="l" t="t" r="r" b="b"/>
              <a:pathLst>
                <a:path w="3212" h="3026" extrusionOk="0">
                  <a:moveTo>
                    <a:pt x="2181" y="607"/>
                  </a:moveTo>
                  <a:cubicBezTo>
                    <a:pt x="2317" y="607"/>
                    <a:pt x="2452" y="691"/>
                    <a:pt x="2456" y="866"/>
                  </a:cubicBezTo>
                  <a:cubicBezTo>
                    <a:pt x="2466" y="1055"/>
                    <a:pt x="2316" y="1153"/>
                    <a:pt x="2169" y="1153"/>
                  </a:cubicBezTo>
                  <a:cubicBezTo>
                    <a:pt x="2032" y="1153"/>
                    <a:pt x="1897" y="1069"/>
                    <a:pt x="1893" y="895"/>
                  </a:cubicBezTo>
                  <a:cubicBezTo>
                    <a:pt x="1883" y="706"/>
                    <a:pt x="2033" y="607"/>
                    <a:pt x="2181" y="607"/>
                  </a:cubicBezTo>
                  <a:close/>
                  <a:moveTo>
                    <a:pt x="1552" y="1"/>
                  </a:moveTo>
                  <a:cubicBezTo>
                    <a:pt x="821" y="1"/>
                    <a:pt x="102" y="689"/>
                    <a:pt x="10" y="1449"/>
                  </a:cubicBezTo>
                  <a:cubicBezTo>
                    <a:pt x="1" y="1563"/>
                    <a:pt x="1" y="1669"/>
                    <a:pt x="10" y="1783"/>
                  </a:cubicBezTo>
                  <a:cubicBezTo>
                    <a:pt x="34" y="1782"/>
                    <a:pt x="58" y="1782"/>
                    <a:pt x="82" y="1782"/>
                  </a:cubicBezTo>
                  <a:cubicBezTo>
                    <a:pt x="928" y="1782"/>
                    <a:pt x="1780" y="2273"/>
                    <a:pt x="2189" y="3025"/>
                  </a:cubicBezTo>
                  <a:cubicBezTo>
                    <a:pt x="2906" y="2337"/>
                    <a:pt x="3211" y="952"/>
                    <a:pt x="2313" y="293"/>
                  </a:cubicBezTo>
                  <a:cubicBezTo>
                    <a:pt x="2077" y="89"/>
                    <a:pt x="1814" y="1"/>
                    <a:pt x="1552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3069;p51"/>
            <p:cNvSpPr/>
            <p:nvPr/>
          </p:nvSpPr>
          <p:spPr>
            <a:xfrm>
              <a:off x="3121986" y="4547261"/>
              <a:ext cx="132423" cy="122555"/>
            </a:xfrm>
            <a:custGeom>
              <a:avLst/>
              <a:gdLst/>
              <a:ahLst/>
              <a:cxnLst/>
              <a:rect l="l" t="t" r="r" b="b"/>
              <a:pathLst>
                <a:path w="3422" h="3167" extrusionOk="0">
                  <a:moveTo>
                    <a:pt x="2466" y="1240"/>
                  </a:moveTo>
                  <a:cubicBezTo>
                    <a:pt x="2558" y="1240"/>
                    <a:pt x="2652" y="1297"/>
                    <a:pt x="2657" y="1414"/>
                  </a:cubicBezTo>
                  <a:cubicBezTo>
                    <a:pt x="2662" y="1537"/>
                    <a:pt x="2566" y="1602"/>
                    <a:pt x="2470" y="1602"/>
                  </a:cubicBezTo>
                  <a:cubicBezTo>
                    <a:pt x="2379" y="1602"/>
                    <a:pt x="2289" y="1545"/>
                    <a:pt x="2284" y="1424"/>
                  </a:cubicBezTo>
                  <a:cubicBezTo>
                    <a:pt x="2275" y="1302"/>
                    <a:pt x="2369" y="1240"/>
                    <a:pt x="2466" y="1240"/>
                  </a:cubicBezTo>
                  <a:close/>
                  <a:moveTo>
                    <a:pt x="1737" y="0"/>
                  </a:moveTo>
                  <a:cubicBezTo>
                    <a:pt x="1036" y="0"/>
                    <a:pt x="341" y="544"/>
                    <a:pt x="163" y="1491"/>
                  </a:cubicBezTo>
                  <a:cubicBezTo>
                    <a:pt x="1" y="2294"/>
                    <a:pt x="641" y="3020"/>
                    <a:pt x="1405" y="3163"/>
                  </a:cubicBezTo>
                  <a:cubicBezTo>
                    <a:pt x="1433" y="3165"/>
                    <a:pt x="1461" y="3166"/>
                    <a:pt x="1488" y="3166"/>
                  </a:cubicBezTo>
                  <a:cubicBezTo>
                    <a:pt x="1855" y="3166"/>
                    <a:pt x="2231" y="2996"/>
                    <a:pt x="2533" y="2809"/>
                  </a:cubicBezTo>
                  <a:cubicBezTo>
                    <a:pt x="3068" y="2418"/>
                    <a:pt x="3421" y="1653"/>
                    <a:pt x="3135" y="1013"/>
                  </a:cubicBezTo>
                  <a:lnTo>
                    <a:pt x="3135" y="1013"/>
                  </a:lnTo>
                  <a:cubicBezTo>
                    <a:pt x="3135" y="1032"/>
                    <a:pt x="3144" y="1042"/>
                    <a:pt x="3144" y="1051"/>
                  </a:cubicBezTo>
                  <a:cubicBezTo>
                    <a:pt x="2831" y="329"/>
                    <a:pt x="2282" y="0"/>
                    <a:pt x="1737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3070;p51"/>
            <p:cNvSpPr/>
            <p:nvPr/>
          </p:nvSpPr>
          <p:spPr>
            <a:xfrm>
              <a:off x="3388225" y="4571331"/>
              <a:ext cx="114390" cy="118724"/>
            </a:xfrm>
            <a:custGeom>
              <a:avLst/>
              <a:gdLst/>
              <a:ahLst/>
              <a:cxnLst/>
              <a:rect l="l" t="t" r="r" b="b"/>
              <a:pathLst>
                <a:path w="2956" h="3068" extrusionOk="0">
                  <a:moveTo>
                    <a:pt x="2158" y="875"/>
                  </a:moveTo>
                  <a:cubicBezTo>
                    <a:pt x="2282" y="875"/>
                    <a:pt x="2404" y="951"/>
                    <a:pt x="2408" y="1108"/>
                  </a:cubicBezTo>
                  <a:cubicBezTo>
                    <a:pt x="2418" y="1281"/>
                    <a:pt x="2285" y="1370"/>
                    <a:pt x="2152" y="1370"/>
                  </a:cubicBezTo>
                  <a:cubicBezTo>
                    <a:pt x="2029" y="1370"/>
                    <a:pt x="1907" y="1293"/>
                    <a:pt x="1902" y="1136"/>
                  </a:cubicBezTo>
                  <a:cubicBezTo>
                    <a:pt x="1892" y="963"/>
                    <a:pt x="2026" y="875"/>
                    <a:pt x="2158" y="875"/>
                  </a:cubicBezTo>
                  <a:close/>
                  <a:moveTo>
                    <a:pt x="1600" y="0"/>
                  </a:moveTo>
                  <a:cubicBezTo>
                    <a:pt x="953" y="0"/>
                    <a:pt x="278" y="453"/>
                    <a:pt x="153" y="1375"/>
                  </a:cubicBezTo>
                  <a:cubicBezTo>
                    <a:pt x="0" y="2092"/>
                    <a:pt x="383" y="2895"/>
                    <a:pt x="1128" y="3067"/>
                  </a:cubicBezTo>
                  <a:cubicBezTo>
                    <a:pt x="1145" y="3067"/>
                    <a:pt x="1163" y="3067"/>
                    <a:pt x="1180" y="3067"/>
                  </a:cubicBezTo>
                  <a:cubicBezTo>
                    <a:pt x="2045" y="3067"/>
                    <a:pt x="2755" y="2371"/>
                    <a:pt x="2877" y="1538"/>
                  </a:cubicBezTo>
                  <a:cubicBezTo>
                    <a:pt x="2956" y="520"/>
                    <a:pt x="2293" y="0"/>
                    <a:pt x="1600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3071;p51"/>
            <p:cNvSpPr/>
            <p:nvPr/>
          </p:nvSpPr>
          <p:spPr>
            <a:xfrm>
              <a:off x="3240323" y="4547339"/>
              <a:ext cx="137570" cy="147283"/>
            </a:xfrm>
            <a:custGeom>
              <a:avLst/>
              <a:gdLst/>
              <a:ahLst/>
              <a:cxnLst/>
              <a:rect l="l" t="t" r="r" b="b"/>
              <a:pathLst>
                <a:path w="3555" h="3806" extrusionOk="0">
                  <a:moveTo>
                    <a:pt x="2377" y="1068"/>
                  </a:moveTo>
                  <a:cubicBezTo>
                    <a:pt x="2544" y="1068"/>
                    <a:pt x="2709" y="1171"/>
                    <a:pt x="2714" y="1384"/>
                  </a:cubicBezTo>
                  <a:cubicBezTo>
                    <a:pt x="2729" y="1615"/>
                    <a:pt x="2550" y="1735"/>
                    <a:pt x="2373" y="1735"/>
                  </a:cubicBezTo>
                  <a:cubicBezTo>
                    <a:pt x="2206" y="1735"/>
                    <a:pt x="2040" y="1630"/>
                    <a:pt x="2036" y="1412"/>
                  </a:cubicBezTo>
                  <a:cubicBezTo>
                    <a:pt x="2021" y="1186"/>
                    <a:pt x="2200" y="1068"/>
                    <a:pt x="2377" y="1068"/>
                  </a:cubicBezTo>
                  <a:close/>
                  <a:moveTo>
                    <a:pt x="1551" y="0"/>
                  </a:moveTo>
                  <a:cubicBezTo>
                    <a:pt x="1073" y="0"/>
                    <a:pt x="542" y="181"/>
                    <a:pt x="277" y="591"/>
                  </a:cubicBezTo>
                  <a:cubicBezTo>
                    <a:pt x="793" y="1307"/>
                    <a:pt x="583" y="2330"/>
                    <a:pt x="0" y="2941"/>
                  </a:cubicBezTo>
                  <a:cubicBezTo>
                    <a:pt x="298" y="3550"/>
                    <a:pt x="806" y="3805"/>
                    <a:pt x="1338" y="3805"/>
                  </a:cubicBezTo>
                  <a:cubicBezTo>
                    <a:pt x="2261" y="3805"/>
                    <a:pt x="3258" y="3041"/>
                    <a:pt x="3373" y="2024"/>
                  </a:cubicBezTo>
                  <a:cubicBezTo>
                    <a:pt x="3555" y="1030"/>
                    <a:pt x="2666" y="94"/>
                    <a:pt x="1692" y="8"/>
                  </a:cubicBezTo>
                  <a:lnTo>
                    <a:pt x="1720" y="8"/>
                  </a:lnTo>
                  <a:cubicBezTo>
                    <a:pt x="1665" y="3"/>
                    <a:pt x="1609" y="0"/>
                    <a:pt x="1551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3072;p51"/>
            <p:cNvSpPr/>
            <p:nvPr/>
          </p:nvSpPr>
          <p:spPr>
            <a:xfrm>
              <a:off x="3151589" y="4464100"/>
              <a:ext cx="108740" cy="92061"/>
            </a:xfrm>
            <a:custGeom>
              <a:avLst/>
              <a:gdLst/>
              <a:ahLst/>
              <a:cxnLst/>
              <a:rect l="l" t="t" r="r" b="b"/>
              <a:pathLst>
                <a:path w="2810" h="2379" extrusionOk="0">
                  <a:moveTo>
                    <a:pt x="2001" y="676"/>
                  </a:moveTo>
                  <a:cubicBezTo>
                    <a:pt x="2145" y="676"/>
                    <a:pt x="2289" y="765"/>
                    <a:pt x="2293" y="945"/>
                  </a:cubicBezTo>
                  <a:cubicBezTo>
                    <a:pt x="2303" y="1144"/>
                    <a:pt x="2149" y="1247"/>
                    <a:pt x="1995" y="1247"/>
                  </a:cubicBezTo>
                  <a:cubicBezTo>
                    <a:pt x="1852" y="1247"/>
                    <a:pt x="1710" y="1158"/>
                    <a:pt x="1701" y="974"/>
                  </a:cubicBezTo>
                  <a:cubicBezTo>
                    <a:pt x="1691" y="777"/>
                    <a:pt x="1846" y="676"/>
                    <a:pt x="2001" y="676"/>
                  </a:cubicBezTo>
                  <a:close/>
                  <a:moveTo>
                    <a:pt x="1549" y="0"/>
                  </a:moveTo>
                  <a:cubicBezTo>
                    <a:pt x="863" y="0"/>
                    <a:pt x="162" y="623"/>
                    <a:pt x="38" y="1366"/>
                  </a:cubicBezTo>
                  <a:cubicBezTo>
                    <a:pt x="19" y="1576"/>
                    <a:pt x="0" y="1824"/>
                    <a:pt x="143" y="2006"/>
                  </a:cubicBezTo>
                  <a:cubicBezTo>
                    <a:pt x="399" y="1861"/>
                    <a:pt x="677" y="1793"/>
                    <a:pt x="954" y="1793"/>
                  </a:cubicBezTo>
                  <a:cubicBezTo>
                    <a:pt x="1446" y="1793"/>
                    <a:pt x="1932" y="2006"/>
                    <a:pt x="2274" y="2379"/>
                  </a:cubicBezTo>
                  <a:cubicBezTo>
                    <a:pt x="2762" y="1882"/>
                    <a:pt x="2809" y="1031"/>
                    <a:pt x="2437" y="458"/>
                  </a:cubicBezTo>
                  <a:cubicBezTo>
                    <a:pt x="2184" y="136"/>
                    <a:pt x="1868" y="0"/>
                    <a:pt x="1549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073;p51"/>
            <p:cNvSpPr/>
            <p:nvPr/>
          </p:nvSpPr>
          <p:spPr>
            <a:xfrm>
              <a:off x="3221825" y="4671480"/>
              <a:ext cx="7430" cy="4489"/>
            </a:xfrm>
            <a:custGeom>
              <a:avLst/>
              <a:gdLst/>
              <a:ahLst/>
              <a:cxnLst/>
              <a:rect l="l" t="t" r="r" b="b"/>
              <a:pathLst>
                <a:path w="192" h="116" extrusionOk="0">
                  <a:moveTo>
                    <a:pt x="182" y="1"/>
                  </a:moveTo>
                  <a:cubicBezTo>
                    <a:pt x="125" y="49"/>
                    <a:pt x="58" y="87"/>
                    <a:pt x="1" y="115"/>
                  </a:cubicBezTo>
                  <a:lnTo>
                    <a:pt x="10" y="115"/>
                  </a:lnTo>
                  <a:cubicBezTo>
                    <a:pt x="20" y="115"/>
                    <a:pt x="29" y="106"/>
                    <a:pt x="48" y="106"/>
                  </a:cubicBezTo>
                  <a:cubicBezTo>
                    <a:pt x="58" y="96"/>
                    <a:pt x="68" y="96"/>
                    <a:pt x="77" y="96"/>
                  </a:cubicBezTo>
                  <a:cubicBezTo>
                    <a:pt x="87" y="87"/>
                    <a:pt x="96" y="87"/>
                    <a:pt x="106" y="87"/>
                  </a:cubicBezTo>
                  <a:cubicBezTo>
                    <a:pt x="115" y="77"/>
                    <a:pt x="134" y="68"/>
                    <a:pt x="144" y="68"/>
                  </a:cubicBezTo>
                  <a:lnTo>
                    <a:pt x="154" y="68"/>
                  </a:lnTo>
                  <a:cubicBezTo>
                    <a:pt x="173" y="58"/>
                    <a:pt x="182" y="49"/>
                    <a:pt x="192" y="49"/>
                  </a:cubicBezTo>
                  <a:cubicBezTo>
                    <a:pt x="192" y="29"/>
                    <a:pt x="182" y="20"/>
                    <a:pt x="182" y="1"/>
                  </a:cubicBezTo>
                  <a:close/>
                </a:path>
              </a:pathLst>
            </a:custGeom>
            <a:solidFill>
              <a:srgbClr val="645A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074;p51"/>
            <p:cNvSpPr/>
            <p:nvPr/>
          </p:nvSpPr>
          <p:spPr>
            <a:xfrm>
              <a:off x="3076864" y="4195114"/>
              <a:ext cx="501829" cy="462358"/>
            </a:xfrm>
            <a:custGeom>
              <a:avLst/>
              <a:gdLst/>
              <a:ahLst/>
              <a:cxnLst/>
              <a:rect l="l" t="t" r="r" b="b"/>
              <a:pathLst>
                <a:path w="12968" h="11948" extrusionOk="0">
                  <a:moveTo>
                    <a:pt x="12334" y="1131"/>
                  </a:moveTo>
                  <a:cubicBezTo>
                    <a:pt x="12774" y="1131"/>
                    <a:pt x="12490" y="2136"/>
                    <a:pt x="12518" y="2440"/>
                  </a:cubicBezTo>
                  <a:cubicBezTo>
                    <a:pt x="12499" y="2784"/>
                    <a:pt x="12480" y="3128"/>
                    <a:pt x="12404" y="3472"/>
                  </a:cubicBezTo>
                  <a:cubicBezTo>
                    <a:pt x="12387" y="3557"/>
                    <a:pt x="12303" y="3619"/>
                    <a:pt x="12217" y="3619"/>
                  </a:cubicBezTo>
                  <a:cubicBezTo>
                    <a:pt x="12206" y="3619"/>
                    <a:pt x="12195" y="3618"/>
                    <a:pt x="12184" y="3616"/>
                  </a:cubicBezTo>
                  <a:cubicBezTo>
                    <a:pt x="11869" y="3491"/>
                    <a:pt x="12127" y="2928"/>
                    <a:pt x="12069" y="2660"/>
                  </a:cubicBezTo>
                  <a:cubicBezTo>
                    <a:pt x="12069" y="2383"/>
                    <a:pt x="12088" y="2096"/>
                    <a:pt x="12098" y="1819"/>
                  </a:cubicBezTo>
                  <a:cubicBezTo>
                    <a:pt x="12127" y="1590"/>
                    <a:pt x="11983" y="1169"/>
                    <a:pt x="12327" y="1131"/>
                  </a:cubicBezTo>
                  <a:cubicBezTo>
                    <a:pt x="12329" y="1131"/>
                    <a:pt x="12331" y="1131"/>
                    <a:pt x="12334" y="1131"/>
                  </a:cubicBezTo>
                  <a:close/>
                  <a:moveTo>
                    <a:pt x="12170" y="4238"/>
                  </a:moveTo>
                  <a:cubicBezTo>
                    <a:pt x="12245" y="4238"/>
                    <a:pt x="12318" y="4283"/>
                    <a:pt x="12318" y="4380"/>
                  </a:cubicBezTo>
                  <a:cubicBezTo>
                    <a:pt x="12323" y="4483"/>
                    <a:pt x="12245" y="4535"/>
                    <a:pt x="12167" y="4535"/>
                  </a:cubicBezTo>
                  <a:cubicBezTo>
                    <a:pt x="12092" y="4535"/>
                    <a:pt x="12017" y="4487"/>
                    <a:pt x="12012" y="4390"/>
                  </a:cubicBezTo>
                  <a:cubicBezTo>
                    <a:pt x="12007" y="4291"/>
                    <a:pt x="12089" y="4238"/>
                    <a:pt x="12170" y="4238"/>
                  </a:cubicBezTo>
                  <a:close/>
                  <a:moveTo>
                    <a:pt x="4534" y="1955"/>
                  </a:moveTo>
                  <a:cubicBezTo>
                    <a:pt x="5199" y="1955"/>
                    <a:pt x="5834" y="2477"/>
                    <a:pt x="6049" y="3100"/>
                  </a:cubicBezTo>
                  <a:cubicBezTo>
                    <a:pt x="6474" y="4342"/>
                    <a:pt x="5430" y="5226"/>
                    <a:pt x="4417" y="5226"/>
                  </a:cubicBezTo>
                  <a:cubicBezTo>
                    <a:pt x="3811" y="5226"/>
                    <a:pt x="3215" y="4909"/>
                    <a:pt x="2954" y="4160"/>
                  </a:cubicBezTo>
                  <a:cubicBezTo>
                    <a:pt x="2600" y="3252"/>
                    <a:pt x="3278" y="2297"/>
                    <a:pt x="4138" y="2020"/>
                  </a:cubicBezTo>
                  <a:cubicBezTo>
                    <a:pt x="4269" y="1976"/>
                    <a:pt x="4402" y="1955"/>
                    <a:pt x="4534" y="1955"/>
                  </a:cubicBezTo>
                  <a:close/>
                  <a:moveTo>
                    <a:pt x="9350" y="2588"/>
                  </a:moveTo>
                  <a:cubicBezTo>
                    <a:pt x="9968" y="2588"/>
                    <a:pt x="10590" y="2960"/>
                    <a:pt x="10865" y="3835"/>
                  </a:cubicBezTo>
                  <a:cubicBezTo>
                    <a:pt x="11179" y="5023"/>
                    <a:pt x="10197" y="5831"/>
                    <a:pt x="9238" y="5831"/>
                  </a:cubicBezTo>
                  <a:cubicBezTo>
                    <a:pt x="8647" y="5831"/>
                    <a:pt x="8064" y="5524"/>
                    <a:pt x="7798" y="4810"/>
                  </a:cubicBezTo>
                  <a:cubicBezTo>
                    <a:pt x="7419" y="3498"/>
                    <a:pt x="8381" y="2588"/>
                    <a:pt x="9350" y="2588"/>
                  </a:cubicBezTo>
                  <a:close/>
                  <a:moveTo>
                    <a:pt x="1158" y="0"/>
                  </a:moveTo>
                  <a:cubicBezTo>
                    <a:pt x="825" y="0"/>
                    <a:pt x="504" y="63"/>
                    <a:pt x="202" y="223"/>
                  </a:cubicBezTo>
                  <a:cubicBezTo>
                    <a:pt x="221" y="3004"/>
                    <a:pt x="39" y="5785"/>
                    <a:pt x="87" y="8565"/>
                  </a:cubicBezTo>
                  <a:cubicBezTo>
                    <a:pt x="154" y="9588"/>
                    <a:pt x="1" y="10677"/>
                    <a:pt x="211" y="11690"/>
                  </a:cubicBezTo>
                  <a:cubicBezTo>
                    <a:pt x="441" y="11642"/>
                    <a:pt x="670" y="11604"/>
                    <a:pt x="909" y="11566"/>
                  </a:cubicBezTo>
                  <a:cubicBezTo>
                    <a:pt x="584" y="10772"/>
                    <a:pt x="765" y="9769"/>
                    <a:pt x="1797" y="9110"/>
                  </a:cubicBezTo>
                  <a:cubicBezTo>
                    <a:pt x="1214" y="8173"/>
                    <a:pt x="1979" y="6864"/>
                    <a:pt x="2992" y="6616"/>
                  </a:cubicBezTo>
                  <a:cubicBezTo>
                    <a:pt x="3149" y="6571"/>
                    <a:pt x="3302" y="6549"/>
                    <a:pt x="3450" y="6549"/>
                  </a:cubicBezTo>
                  <a:cubicBezTo>
                    <a:pt x="4580" y="6549"/>
                    <a:pt x="5386" y="7784"/>
                    <a:pt x="4989" y="8900"/>
                  </a:cubicBezTo>
                  <a:cubicBezTo>
                    <a:pt x="5103" y="8852"/>
                    <a:pt x="5218" y="8814"/>
                    <a:pt x="5333" y="8785"/>
                  </a:cubicBezTo>
                  <a:cubicBezTo>
                    <a:pt x="5172" y="7608"/>
                    <a:pt x="6039" y="6522"/>
                    <a:pt x="7182" y="6522"/>
                  </a:cubicBezTo>
                  <a:cubicBezTo>
                    <a:pt x="7329" y="6522"/>
                    <a:pt x="7481" y="6540"/>
                    <a:pt x="7636" y="6578"/>
                  </a:cubicBezTo>
                  <a:cubicBezTo>
                    <a:pt x="8916" y="7027"/>
                    <a:pt x="9270" y="8288"/>
                    <a:pt x="8782" y="9473"/>
                  </a:cubicBezTo>
                  <a:cubicBezTo>
                    <a:pt x="9020" y="9358"/>
                    <a:pt x="9286" y="9303"/>
                    <a:pt x="9553" y="9303"/>
                  </a:cubicBezTo>
                  <a:cubicBezTo>
                    <a:pt x="10349" y="9303"/>
                    <a:pt x="11159" y="9790"/>
                    <a:pt x="11295" y="10620"/>
                  </a:cubicBezTo>
                  <a:cubicBezTo>
                    <a:pt x="11391" y="11011"/>
                    <a:pt x="11372" y="11394"/>
                    <a:pt x="11257" y="11738"/>
                  </a:cubicBezTo>
                  <a:cubicBezTo>
                    <a:pt x="11295" y="11747"/>
                    <a:pt x="11333" y="11757"/>
                    <a:pt x="11372" y="11766"/>
                  </a:cubicBezTo>
                  <a:cubicBezTo>
                    <a:pt x="11448" y="11422"/>
                    <a:pt x="11486" y="11069"/>
                    <a:pt x="11515" y="10725"/>
                  </a:cubicBezTo>
                  <a:cubicBezTo>
                    <a:pt x="11515" y="10744"/>
                    <a:pt x="11515" y="10763"/>
                    <a:pt x="11515" y="10782"/>
                  </a:cubicBezTo>
                  <a:cubicBezTo>
                    <a:pt x="11582" y="10161"/>
                    <a:pt x="11630" y="9540"/>
                    <a:pt x="11716" y="8919"/>
                  </a:cubicBezTo>
                  <a:cubicBezTo>
                    <a:pt x="11725" y="8871"/>
                    <a:pt x="11763" y="8823"/>
                    <a:pt x="11802" y="8794"/>
                  </a:cubicBezTo>
                  <a:cubicBezTo>
                    <a:pt x="11846" y="8782"/>
                    <a:pt x="11883" y="8776"/>
                    <a:pt x="11916" y="8776"/>
                  </a:cubicBezTo>
                  <a:cubicBezTo>
                    <a:pt x="12250" y="8776"/>
                    <a:pt x="12013" y="9400"/>
                    <a:pt x="12021" y="9635"/>
                  </a:cubicBezTo>
                  <a:cubicBezTo>
                    <a:pt x="12002" y="10018"/>
                    <a:pt x="11983" y="10400"/>
                    <a:pt x="11935" y="10782"/>
                  </a:cubicBezTo>
                  <a:cubicBezTo>
                    <a:pt x="11935" y="10782"/>
                    <a:pt x="11935" y="10772"/>
                    <a:pt x="11935" y="10772"/>
                  </a:cubicBezTo>
                  <a:cubicBezTo>
                    <a:pt x="11888" y="11136"/>
                    <a:pt x="11840" y="11508"/>
                    <a:pt x="11754" y="11862"/>
                  </a:cubicBezTo>
                  <a:cubicBezTo>
                    <a:pt x="11849" y="11890"/>
                    <a:pt x="11955" y="11919"/>
                    <a:pt x="12050" y="11948"/>
                  </a:cubicBezTo>
                  <a:cubicBezTo>
                    <a:pt x="12279" y="11069"/>
                    <a:pt x="12337" y="10123"/>
                    <a:pt x="12499" y="9234"/>
                  </a:cubicBezTo>
                  <a:cubicBezTo>
                    <a:pt x="12843" y="6616"/>
                    <a:pt x="12862" y="3979"/>
                    <a:pt x="12958" y="1341"/>
                  </a:cubicBezTo>
                  <a:cubicBezTo>
                    <a:pt x="12958" y="969"/>
                    <a:pt x="12967" y="596"/>
                    <a:pt x="12967" y="223"/>
                  </a:cubicBezTo>
                  <a:lnTo>
                    <a:pt x="12967" y="223"/>
                  </a:lnTo>
                  <a:cubicBezTo>
                    <a:pt x="12275" y="537"/>
                    <a:pt x="11516" y="688"/>
                    <a:pt x="10757" y="688"/>
                  </a:cubicBezTo>
                  <a:cubicBezTo>
                    <a:pt x="10614" y="688"/>
                    <a:pt x="10472" y="683"/>
                    <a:pt x="10330" y="673"/>
                  </a:cubicBezTo>
                  <a:cubicBezTo>
                    <a:pt x="9786" y="644"/>
                    <a:pt x="9260" y="472"/>
                    <a:pt x="8706" y="472"/>
                  </a:cubicBezTo>
                  <a:cubicBezTo>
                    <a:pt x="8593" y="465"/>
                    <a:pt x="8480" y="462"/>
                    <a:pt x="8367" y="462"/>
                  </a:cubicBezTo>
                  <a:cubicBezTo>
                    <a:pt x="7233" y="462"/>
                    <a:pt x="6118" y="782"/>
                    <a:pt x="4979" y="825"/>
                  </a:cubicBezTo>
                  <a:cubicBezTo>
                    <a:pt x="4954" y="826"/>
                    <a:pt x="4928" y="827"/>
                    <a:pt x="4902" y="827"/>
                  </a:cubicBezTo>
                  <a:cubicBezTo>
                    <a:pt x="3724" y="827"/>
                    <a:pt x="2365" y="0"/>
                    <a:pt x="1158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075;p51"/>
            <p:cNvSpPr/>
            <p:nvPr/>
          </p:nvSpPr>
          <p:spPr>
            <a:xfrm>
              <a:off x="3221825" y="4675931"/>
              <a:ext cx="426" cy="39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" y="0"/>
                  </a:moveTo>
                  <a:cubicBezTo>
                    <a:pt x="1" y="0"/>
                    <a:pt x="10" y="0"/>
                    <a:pt x="10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D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076;p51"/>
            <p:cNvSpPr/>
            <p:nvPr/>
          </p:nvSpPr>
          <p:spPr>
            <a:xfrm>
              <a:off x="3227746" y="4673338"/>
              <a:ext cx="1509" cy="774"/>
            </a:xfrm>
            <a:custGeom>
              <a:avLst/>
              <a:gdLst/>
              <a:ahLst/>
              <a:cxnLst/>
              <a:rect l="l" t="t" r="r" b="b"/>
              <a:pathLst>
                <a:path w="39" h="20" extrusionOk="0">
                  <a:moveTo>
                    <a:pt x="1" y="20"/>
                  </a:moveTo>
                  <a:cubicBezTo>
                    <a:pt x="20" y="10"/>
                    <a:pt x="29" y="1"/>
                    <a:pt x="39" y="1"/>
                  </a:cubicBezTo>
                  <a:lnTo>
                    <a:pt x="39" y="1"/>
                  </a:lnTo>
                  <a:cubicBezTo>
                    <a:pt x="29" y="1"/>
                    <a:pt x="20" y="10"/>
                    <a:pt x="1" y="20"/>
                  </a:cubicBezTo>
                  <a:close/>
                </a:path>
              </a:pathLst>
            </a:custGeom>
            <a:solidFill>
              <a:srgbClr val="FFD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077;p51"/>
            <p:cNvSpPr/>
            <p:nvPr/>
          </p:nvSpPr>
          <p:spPr>
            <a:xfrm>
              <a:off x="3227359" y="4674073"/>
              <a:ext cx="426" cy="39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cubicBezTo>
                    <a:pt x="11" y="1"/>
                    <a:pt x="11" y="1"/>
                    <a:pt x="1" y="1"/>
                  </a:cubicBezTo>
                  <a:cubicBezTo>
                    <a:pt x="11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078;p51"/>
            <p:cNvSpPr/>
            <p:nvPr/>
          </p:nvSpPr>
          <p:spPr>
            <a:xfrm>
              <a:off x="3222212" y="4675544"/>
              <a:ext cx="1509" cy="426"/>
            </a:xfrm>
            <a:custGeom>
              <a:avLst/>
              <a:gdLst/>
              <a:ahLst/>
              <a:cxnLst/>
              <a:rect l="l" t="t" r="r" b="b"/>
              <a:pathLst>
                <a:path w="39" h="11" extrusionOk="0">
                  <a:moveTo>
                    <a:pt x="38" y="1"/>
                  </a:moveTo>
                  <a:cubicBezTo>
                    <a:pt x="19" y="1"/>
                    <a:pt x="10" y="10"/>
                    <a:pt x="0" y="10"/>
                  </a:cubicBezTo>
                  <a:cubicBezTo>
                    <a:pt x="10" y="10"/>
                    <a:pt x="19" y="1"/>
                    <a:pt x="38" y="1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079;p51"/>
            <p:cNvSpPr/>
            <p:nvPr/>
          </p:nvSpPr>
          <p:spPr>
            <a:xfrm>
              <a:off x="3224805" y="4674808"/>
              <a:ext cx="1122" cy="426"/>
            </a:xfrm>
            <a:custGeom>
              <a:avLst/>
              <a:gdLst/>
              <a:ahLst/>
              <a:cxnLst/>
              <a:rect l="l" t="t" r="r" b="b"/>
              <a:pathLst>
                <a:path w="29" h="11" extrusionOk="0">
                  <a:moveTo>
                    <a:pt x="29" y="1"/>
                  </a:moveTo>
                  <a:cubicBezTo>
                    <a:pt x="19" y="1"/>
                    <a:pt x="10" y="1"/>
                    <a:pt x="0" y="10"/>
                  </a:cubicBezTo>
                  <a:cubicBezTo>
                    <a:pt x="10" y="1"/>
                    <a:pt x="19" y="1"/>
                    <a:pt x="29" y="1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080;p51"/>
            <p:cNvSpPr/>
            <p:nvPr/>
          </p:nvSpPr>
          <p:spPr>
            <a:xfrm>
              <a:off x="3085030" y="4642651"/>
              <a:ext cx="458178" cy="105412"/>
            </a:xfrm>
            <a:custGeom>
              <a:avLst/>
              <a:gdLst/>
              <a:ahLst/>
              <a:cxnLst/>
              <a:rect l="l" t="t" r="r" b="b"/>
              <a:pathLst>
                <a:path w="11840" h="2724" extrusionOk="0">
                  <a:moveTo>
                    <a:pt x="5724" y="1826"/>
                  </a:moveTo>
                  <a:cubicBezTo>
                    <a:pt x="5721" y="1826"/>
                    <a:pt x="5718" y="1826"/>
                    <a:pt x="5715" y="1827"/>
                  </a:cubicBezTo>
                  <a:lnTo>
                    <a:pt x="5715" y="1827"/>
                  </a:lnTo>
                  <a:cubicBezTo>
                    <a:pt x="5718" y="1827"/>
                    <a:pt x="5721" y="1826"/>
                    <a:pt x="5724" y="1826"/>
                  </a:cubicBezTo>
                  <a:close/>
                  <a:moveTo>
                    <a:pt x="10267" y="1615"/>
                  </a:moveTo>
                  <a:cubicBezTo>
                    <a:pt x="10368" y="1615"/>
                    <a:pt x="10468" y="1677"/>
                    <a:pt x="10473" y="1806"/>
                  </a:cubicBezTo>
                  <a:cubicBezTo>
                    <a:pt x="10478" y="1950"/>
                    <a:pt x="10368" y="2024"/>
                    <a:pt x="10259" y="2024"/>
                  </a:cubicBezTo>
                  <a:cubicBezTo>
                    <a:pt x="10157" y="2024"/>
                    <a:pt x="10057" y="1959"/>
                    <a:pt x="10052" y="1826"/>
                  </a:cubicBezTo>
                  <a:cubicBezTo>
                    <a:pt x="10047" y="1687"/>
                    <a:pt x="10158" y="1615"/>
                    <a:pt x="10267" y="1615"/>
                  </a:cubicBezTo>
                  <a:close/>
                  <a:moveTo>
                    <a:pt x="698" y="1"/>
                  </a:moveTo>
                  <a:cubicBezTo>
                    <a:pt x="459" y="39"/>
                    <a:pt x="230" y="77"/>
                    <a:pt x="0" y="125"/>
                  </a:cubicBezTo>
                  <a:cubicBezTo>
                    <a:pt x="48" y="344"/>
                    <a:pt x="115" y="564"/>
                    <a:pt x="201" y="784"/>
                  </a:cubicBezTo>
                  <a:cubicBezTo>
                    <a:pt x="1045" y="2198"/>
                    <a:pt x="4287" y="2724"/>
                    <a:pt x="6869" y="2724"/>
                  </a:cubicBezTo>
                  <a:cubicBezTo>
                    <a:pt x="7969" y="2724"/>
                    <a:pt x="8950" y="2628"/>
                    <a:pt x="9575" y="2466"/>
                  </a:cubicBezTo>
                  <a:cubicBezTo>
                    <a:pt x="10196" y="2256"/>
                    <a:pt x="10931" y="2131"/>
                    <a:pt x="11371" y="1615"/>
                  </a:cubicBezTo>
                  <a:cubicBezTo>
                    <a:pt x="11591" y="1224"/>
                    <a:pt x="11734" y="813"/>
                    <a:pt x="11839" y="383"/>
                  </a:cubicBezTo>
                  <a:cubicBezTo>
                    <a:pt x="11744" y="354"/>
                    <a:pt x="11638" y="325"/>
                    <a:pt x="11543" y="297"/>
                  </a:cubicBezTo>
                  <a:cubicBezTo>
                    <a:pt x="11466" y="583"/>
                    <a:pt x="11371" y="870"/>
                    <a:pt x="11237" y="1138"/>
                  </a:cubicBezTo>
                  <a:cubicBezTo>
                    <a:pt x="11193" y="1290"/>
                    <a:pt x="10974" y="1511"/>
                    <a:pt x="10825" y="1511"/>
                  </a:cubicBezTo>
                  <a:cubicBezTo>
                    <a:pt x="10750" y="1511"/>
                    <a:pt x="10693" y="1456"/>
                    <a:pt x="10683" y="1310"/>
                  </a:cubicBezTo>
                  <a:cubicBezTo>
                    <a:pt x="10931" y="975"/>
                    <a:pt x="11065" y="593"/>
                    <a:pt x="11161" y="201"/>
                  </a:cubicBezTo>
                  <a:cubicBezTo>
                    <a:pt x="11122" y="192"/>
                    <a:pt x="11084" y="182"/>
                    <a:pt x="11046" y="173"/>
                  </a:cubicBezTo>
                  <a:cubicBezTo>
                    <a:pt x="10755" y="1057"/>
                    <a:pt x="9894" y="1692"/>
                    <a:pt x="9063" y="1692"/>
                  </a:cubicBezTo>
                  <a:cubicBezTo>
                    <a:pt x="8475" y="1692"/>
                    <a:pt x="7903" y="1374"/>
                    <a:pt x="7558" y="602"/>
                  </a:cubicBezTo>
                  <a:cubicBezTo>
                    <a:pt x="7151" y="1238"/>
                    <a:pt x="6461" y="1732"/>
                    <a:pt x="5694" y="1833"/>
                  </a:cubicBezTo>
                  <a:lnTo>
                    <a:pt x="5694" y="1833"/>
                  </a:lnTo>
                  <a:cubicBezTo>
                    <a:pt x="5702" y="1831"/>
                    <a:pt x="5709" y="1829"/>
                    <a:pt x="5715" y="1827"/>
                  </a:cubicBezTo>
                  <a:lnTo>
                    <a:pt x="5715" y="1827"/>
                  </a:lnTo>
                  <a:cubicBezTo>
                    <a:pt x="5620" y="1843"/>
                    <a:pt x="5524" y="1851"/>
                    <a:pt x="5427" y="1851"/>
                  </a:cubicBezTo>
                  <a:cubicBezTo>
                    <a:pt x="4873" y="1851"/>
                    <a:pt x="4311" y="1591"/>
                    <a:pt x="3961" y="1156"/>
                  </a:cubicBezTo>
                  <a:lnTo>
                    <a:pt x="3961" y="1156"/>
                  </a:lnTo>
                  <a:cubicBezTo>
                    <a:pt x="3963" y="1156"/>
                    <a:pt x="3964" y="1157"/>
                    <a:pt x="3966" y="1157"/>
                  </a:cubicBezTo>
                  <a:cubicBezTo>
                    <a:pt x="3870" y="1052"/>
                    <a:pt x="3794" y="927"/>
                    <a:pt x="3736" y="794"/>
                  </a:cubicBezTo>
                  <a:cubicBezTo>
                    <a:pt x="3660" y="822"/>
                    <a:pt x="3593" y="851"/>
                    <a:pt x="3517" y="880"/>
                  </a:cubicBezTo>
                  <a:cubicBezTo>
                    <a:pt x="3136" y="1109"/>
                    <a:pt x="2764" y="1209"/>
                    <a:pt x="2418" y="1209"/>
                  </a:cubicBezTo>
                  <a:cubicBezTo>
                    <a:pt x="1627" y="1209"/>
                    <a:pt x="977" y="686"/>
                    <a:pt x="698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081;p51"/>
            <p:cNvSpPr/>
            <p:nvPr/>
          </p:nvSpPr>
          <p:spPr>
            <a:xfrm>
              <a:off x="3221090" y="4673338"/>
              <a:ext cx="8552" cy="3367"/>
            </a:xfrm>
            <a:custGeom>
              <a:avLst/>
              <a:gdLst/>
              <a:ahLst/>
              <a:cxnLst/>
              <a:rect l="l" t="t" r="r" b="b"/>
              <a:pathLst>
                <a:path w="221" h="87" extrusionOk="0">
                  <a:moveTo>
                    <a:pt x="211" y="1"/>
                  </a:moveTo>
                  <a:cubicBezTo>
                    <a:pt x="202" y="1"/>
                    <a:pt x="194" y="8"/>
                    <a:pt x="178" y="17"/>
                  </a:cubicBezTo>
                  <a:lnTo>
                    <a:pt x="178" y="17"/>
                  </a:lnTo>
                  <a:cubicBezTo>
                    <a:pt x="192" y="11"/>
                    <a:pt x="206" y="6"/>
                    <a:pt x="220" y="1"/>
                  </a:cubicBezTo>
                  <a:close/>
                  <a:moveTo>
                    <a:pt x="178" y="17"/>
                  </a:moveTo>
                  <a:cubicBezTo>
                    <a:pt x="176" y="18"/>
                    <a:pt x="173" y="19"/>
                    <a:pt x="171" y="20"/>
                  </a:cubicBezTo>
                  <a:lnTo>
                    <a:pt x="173" y="20"/>
                  </a:lnTo>
                  <a:cubicBezTo>
                    <a:pt x="175" y="19"/>
                    <a:pt x="176" y="18"/>
                    <a:pt x="178" y="17"/>
                  </a:cubicBezTo>
                  <a:close/>
                  <a:moveTo>
                    <a:pt x="163" y="20"/>
                  </a:moveTo>
                  <a:cubicBezTo>
                    <a:pt x="154" y="20"/>
                    <a:pt x="136" y="28"/>
                    <a:pt x="126" y="37"/>
                  </a:cubicBezTo>
                  <a:lnTo>
                    <a:pt x="126" y="37"/>
                  </a:lnTo>
                  <a:cubicBezTo>
                    <a:pt x="141" y="31"/>
                    <a:pt x="156" y="26"/>
                    <a:pt x="171" y="20"/>
                  </a:cubicBezTo>
                  <a:close/>
                  <a:moveTo>
                    <a:pt x="126" y="37"/>
                  </a:moveTo>
                  <a:cubicBezTo>
                    <a:pt x="125" y="38"/>
                    <a:pt x="124" y="38"/>
                    <a:pt x="122" y="39"/>
                  </a:cubicBezTo>
                  <a:lnTo>
                    <a:pt x="122" y="39"/>
                  </a:lnTo>
                  <a:cubicBezTo>
                    <a:pt x="123" y="39"/>
                    <a:pt x="124" y="39"/>
                    <a:pt x="125" y="39"/>
                  </a:cubicBezTo>
                  <a:cubicBezTo>
                    <a:pt x="125" y="38"/>
                    <a:pt x="126" y="38"/>
                    <a:pt x="126" y="37"/>
                  </a:cubicBezTo>
                  <a:close/>
                  <a:moveTo>
                    <a:pt x="122" y="39"/>
                  </a:moveTo>
                  <a:lnTo>
                    <a:pt x="122" y="39"/>
                  </a:lnTo>
                  <a:cubicBezTo>
                    <a:pt x="114" y="39"/>
                    <a:pt x="105" y="40"/>
                    <a:pt x="96" y="48"/>
                  </a:cubicBezTo>
                  <a:cubicBezTo>
                    <a:pt x="87" y="48"/>
                    <a:pt x="77" y="48"/>
                    <a:pt x="67" y="58"/>
                  </a:cubicBezTo>
                  <a:cubicBezTo>
                    <a:pt x="48" y="58"/>
                    <a:pt x="39" y="67"/>
                    <a:pt x="29" y="67"/>
                  </a:cubicBezTo>
                  <a:lnTo>
                    <a:pt x="20" y="67"/>
                  </a:lnTo>
                  <a:cubicBezTo>
                    <a:pt x="20" y="77"/>
                    <a:pt x="10" y="77"/>
                    <a:pt x="1" y="87"/>
                  </a:cubicBezTo>
                  <a:cubicBezTo>
                    <a:pt x="43" y="71"/>
                    <a:pt x="82" y="55"/>
                    <a:pt x="122" y="39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082;p51"/>
            <p:cNvSpPr/>
            <p:nvPr/>
          </p:nvSpPr>
          <p:spPr>
            <a:xfrm>
              <a:off x="3310946" y="3801793"/>
              <a:ext cx="137221" cy="51971"/>
            </a:xfrm>
            <a:custGeom>
              <a:avLst/>
              <a:gdLst/>
              <a:ahLst/>
              <a:cxnLst/>
              <a:rect l="l" t="t" r="r" b="b"/>
              <a:pathLst>
                <a:path w="3546" h="1343" extrusionOk="0">
                  <a:moveTo>
                    <a:pt x="77" y="1"/>
                  </a:moveTo>
                  <a:cubicBezTo>
                    <a:pt x="48" y="326"/>
                    <a:pt x="20" y="660"/>
                    <a:pt x="0" y="995"/>
                  </a:cubicBezTo>
                  <a:cubicBezTo>
                    <a:pt x="153" y="1042"/>
                    <a:pt x="297" y="1148"/>
                    <a:pt x="459" y="1167"/>
                  </a:cubicBezTo>
                  <a:cubicBezTo>
                    <a:pt x="1013" y="1300"/>
                    <a:pt x="1596" y="1339"/>
                    <a:pt x="2169" y="1339"/>
                  </a:cubicBezTo>
                  <a:cubicBezTo>
                    <a:pt x="2225" y="1341"/>
                    <a:pt x="2281" y="1342"/>
                    <a:pt x="2337" y="1342"/>
                  </a:cubicBezTo>
                  <a:cubicBezTo>
                    <a:pt x="2701" y="1342"/>
                    <a:pt x="3066" y="1292"/>
                    <a:pt x="3431" y="1234"/>
                  </a:cubicBezTo>
                  <a:cubicBezTo>
                    <a:pt x="3469" y="976"/>
                    <a:pt x="3507" y="708"/>
                    <a:pt x="3545" y="450"/>
                  </a:cubicBezTo>
                  <a:lnTo>
                    <a:pt x="3545" y="450"/>
                  </a:lnTo>
                  <a:cubicBezTo>
                    <a:pt x="3402" y="479"/>
                    <a:pt x="3259" y="488"/>
                    <a:pt x="3173" y="498"/>
                  </a:cubicBezTo>
                  <a:cubicBezTo>
                    <a:pt x="3125" y="507"/>
                    <a:pt x="3046" y="511"/>
                    <a:pt x="2945" y="511"/>
                  </a:cubicBezTo>
                  <a:cubicBezTo>
                    <a:pt x="2304" y="511"/>
                    <a:pt x="745" y="331"/>
                    <a:pt x="77" y="1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083;p51"/>
            <p:cNvSpPr/>
            <p:nvPr/>
          </p:nvSpPr>
          <p:spPr>
            <a:xfrm>
              <a:off x="3315009" y="3759303"/>
              <a:ext cx="141285" cy="46321"/>
            </a:xfrm>
            <a:custGeom>
              <a:avLst/>
              <a:gdLst/>
              <a:ahLst/>
              <a:cxnLst/>
              <a:rect l="l" t="t" r="r" b="b"/>
              <a:pathLst>
                <a:path w="3651" h="1197" extrusionOk="0">
                  <a:moveTo>
                    <a:pt x="67" y="0"/>
                  </a:moveTo>
                  <a:cubicBezTo>
                    <a:pt x="48" y="229"/>
                    <a:pt x="29" y="459"/>
                    <a:pt x="1" y="688"/>
                  </a:cubicBezTo>
                  <a:cubicBezTo>
                    <a:pt x="115" y="755"/>
                    <a:pt x="220" y="831"/>
                    <a:pt x="325" y="841"/>
                  </a:cubicBezTo>
                  <a:cubicBezTo>
                    <a:pt x="1094" y="1088"/>
                    <a:pt x="1911" y="1197"/>
                    <a:pt x="2716" y="1197"/>
                  </a:cubicBezTo>
                  <a:cubicBezTo>
                    <a:pt x="2783" y="1197"/>
                    <a:pt x="2849" y="1196"/>
                    <a:pt x="2915" y="1195"/>
                  </a:cubicBezTo>
                  <a:cubicBezTo>
                    <a:pt x="3106" y="1195"/>
                    <a:pt x="3307" y="1147"/>
                    <a:pt x="3507" y="1137"/>
                  </a:cubicBezTo>
                  <a:cubicBezTo>
                    <a:pt x="3555" y="860"/>
                    <a:pt x="3603" y="583"/>
                    <a:pt x="3651" y="315"/>
                  </a:cubicBezTo>
                  <a:lnTo>
                    <a:pt x="3651" y="315"/>
                  </a:lnTo>
                  <a:cubicBezTo>
                    <a:pt x="3333" y="374"/>
                    <a:pt x="3010" y="397"/>
                    <a:pt x="2687" y="397"/>
                  </a:cubicBezTo>
                  <a:cubicBezTo>
                    <a:pt x="2330" y="397"/>
                    <a:pt x="1971" y="370"/>
                    <a:pt x="1615" y="335"/>
                  </a:cubicBezTo>
                  <a:cubicBezTo>
                    <a:pt x="1090" y="277"/>
                    <a:pt x="574" y="143"/>
                    <a:pt x="67" y="0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084;p51"/>
            <p:cNvSpPr/>
            <p:nvPr/>
          </p:nvSpPr>
          <p:spPr>
            <a:xfrm>
              <a:off x="3321278" y="3669796"/>
              <a:ext cx="153126" cy="41368"/>
            </a:xfrm>
            <a:custGeom>
              <a:avLst/>
              <a:gdLst/>
              <a:ahLst/>
              <a:cxnLst/>
              <a:rect l="l" t="t" r="r" b="b"/>
              <a:pathLst>
                <a:path w="3957" h="1069" extrusionOk="0">
                  <a:moveTo>
                    <a:pt x="1" y="1"/>
                  </a:moveTo>
                  <a:cubicBezTo>
                    <a:pt x="1" y="211"/>
                    <a:pt x="1" y="412"/>
                    <a:pt x="1" y="622"/>
                  </a:cubicBezTo>
                  <a:cubicBezTo>
                    <a:pt x="785" y="896"/>
                    <a:pt x="1630" y="1068"/>
                    <a:pt x="2472" y="1068"/>
                  </a:cubicBezTo>
                  <a:cubicBezTo>
                    <a:pt x="2923" y="1068"/>
                    <a:pt x="3373" y="1019"/>
                    <a:pt x="3814" y="908"/>
                  </a:cubicBezTo>
                  <a:cubicBezTo>
                    <a:pt x="3861" y="670"/>
                    <a:pt x="3909" y="440"/>
                    <a:pt x="3957" y="211"/>
                  </a:cubicBezTo>
                  <a:lnTo>
                    <a:pt x="3957" y="211"/>
                  </a:lnTo>
                  <a:cubicBezTo>
                    <a:pt x="3431" y="440"/>
                    <a:pt x="2814" y="556"/>
                    <a:pt x="2192" y="556"/>
                  </a:cubicBezTo>
                  <a:cubicBezTo>
                    <a:pt x="1411" y="556"/>
                    <a:pt x="623" y="373"/>
                    <a:pt x="1" y="1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3085;p51"/>
            <p:cNvSpPr/>
            <p:nvPr/>
          </p:nvSpPr>
          <p:spPr>
            <a:xfrm>
              <a:off x="3309823" y="3853222"/>
              <a:ext cx="131688" cy="28210"/>
            </a:xfrm>
            <a:custGeom>
              <a:avLst/>
              <a:gdLst/>
              <a:ahLst/>
              <a:cxnLst/>
              <a:rect l="l" t="t" r="r" b="b"/>
              <a:pathLst>
                <a:path w="3403" h="729" extrusionOk="0">
                  <a:moveTo>
                    <a:pt x="10" y="0"/>
                  </a:moveTo>
                  <a:cubicBezTo>
                    <a:pt x="1" y="210"/>
                    <a:pt x="29" y="421"/>
                    <a:pt x="58" y="631"/>
                  </a:cubicBezTo>
                  <a:cubicBezTo>
                    <a:pt x="754" y="691"/>
                    <a:pt x="1453" y="729"/>
                    <a:pt x="2149" y="729"/>
                  </a:cubicBezTo>
                  <a:cubicBezTo>
                    <a:pt x="2553" y="729"/>
                    <a:pt x="2955" y="716"/>
                    <a:pt x="3355" y="688"/>
                  </a:cubicBezTo>
                  <a:cubicBezTo>
                    <a:pt x="3364" y="545"/>
                    <a:pt x="3383" y="411"/>
                    <a:pt x="3402" y="277"/>
                  </a:cubicBezTo>
                  <a:lnTo>
                    <a:pt x="3402" y="277"/>
                  </a:lnTo>
                  <a:cubicBezTo>
                    <a:pt x="3117" y="359"/>
                    <a:pt x="2820" y="387"/>
                    <a:pt x="2519" y="387"/>
                  </a:cubicBezTo>
                  <a:cubicBezTo>
                    <a:pt x="2157" y="387"/>
                    <a:pt x="1790" y="347"/>
                    <a:pt x="1434" y="315"/>
                  </a:cubicBezTo>
                  <a:cubicBezTo>
                    <a:pt x="1291" y="306"/>
                    <a:pt x="440" y="182"/>
                    <a:pt x="10" y="0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3086;p51"/>
            <p:cNvSpPr/>
            <p:nvPr/>
          </p:nvSpPr>
          <p:spPr>
            <a:xfrm>
              <a:off x="3318337" y="3709383"/>
              <a:ext cx="146818" cy="50732"/>
            </a:xfrm>
            <a:custGeom>
              <a:avLst/>
              <a:gdLst/>
              <a:ahLst/>
              <a:cxnLst/>
              <a:rect l="l" t="t" r="r" b="b"/>
              <a:pathLst>
                <a:path w="3794" h="1311" extrusionOk="0">
                  <a:moveTo>
                    <a:pt x="58" y="0"/>
                  </a:moveTo>
                  <a:cubicBezTo>
                    <a:pt x="48" y="315"/>
                    <a:pt x="29" y="640"/>
                    <a:pt x="1" y="956"/>
                  </a:cubicBezTo>
                  <a:cubicBezTo>
                    <a:pt x="239" y="1003"/>
                    <a:pt x="469" y="1109"/>
                    <a:pt x="698" y="1137"/>
                  </a:cubicBezTo>
                  <a:cubicBezTo>
                    <a:pt x="1264" y="1246"/>
                    <a:pt x="1837" y="1310"/>
                    <a:pt x="2410" y="1310"/>
                  </a:cubicBezTo>
                  <a:cubicBezTo>
                    <a:pt x="2544" y="1310"/>
                    <a:pt x="2677" y="1307"/>
                    <a:pt x="2810" y="1300"/>
                  </a:cubicBezTo>
                  <a:cubicBezTo>
                    <a:pt x="3096" y="1300"/>
                    <a:pt x="3374" y="1214"/>
                    <a:pt x="3641" y="1166"/>
                  </a:cubicBezTo>
                  <a:cubicBezTo>
                    <a:pt x="3689" y="898"/>
                    <a:pt x="3746" y="631"/>
                    <a:pt x="3794" y="363"/>
                  </a:cubicBezTo>
                  <a:lnTo>
                    <a:pt x="3794" y="363"/>
                  </a:lnTo>
                  <a:cubicBezTo>
                    <a:pt x="3470" y="457"/>
                    <a:pt x="3004" y="473"/>
                    <a:pt x="2644" y="473"/>
                  </a:cubicBezTo>
                  <a:cubicBezTo>
                    <a:pt x="2453" y="473"/>
                    <a:pt x="2291" y="468"/>
                    <a:pt x="2198" y="468"/>
                  </a:cubicBezTo>
                  <a:cubicBezTo>
                    <a:pt x="1778" y="430"/>
                    <a:pt x="1348" y="392"/>
                    <a:pt x="937" y="296"/>
                  </a:cubicBezTo>
                  <a:cubicBezTo>
                    <a:pt x="813" y="258"/>
                    <a:pt x="373" y="143"/>
                    <a:pt x="58" y="0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3087;p51"/>
            <p:cNvSpPr/>
            <p:nvPr/>
          </p:nvSpPr>
          <p:spPr>
            <a:xfrm>
              <a:off x="3324064" y="3605055"/>
              <a:ext cx="154403" cy="66211"/>
            </a:xfrm>
            <a:custGeom>
              <a:avLst/>
              <a:gdLst/>
              <a:ahLst/>
              <a:cxnLst/>
              <a:rect l="l" t="t" r="r" b="b"/>
              <a:pathLst>
                <a:path w="3990" h="1711" extrusionOk="0">
                  <a:moveTo>
                    <a:pt x="1905" y="1"/>
                  </a:moveTo>
                  <a:cubicBezTo>
                    <a:pt x="1138" y="1"/>
                    <a:pt x="222" y="217"/>
                    <a:pt x="15" y="919"/>
                  </a:cubicBezTo>
                  <a:cubicBezTo>
                    <a:pt x="0" y="1434"/>
                    <a:pt x="1054" y="1711"/>
                    <a:pt x="2081" y="1711"/>
                  </a:cubicBezTo>
                  <a:cubicBezTo>
                    <a:pt x="3034" y="1711"/>
                    <a:pt x="3962" y="1473"/>
                    <a:pt x="3990" y="967"/>
                  </a:cubicBezTo>
                  <a:cubicBezTo>
                    <a:pt x="3971" y="307"/>
                    <a:pt x="3034" y="164"/>
                    <a:pt x="2518" y="49"/>
                  </a:cubicBezTo>
                  <a:cubicBezTo>
                    <a:pt x="2341" y="19"/>
                    <a:pt x="2129" y="1"/>
                    <a:pt x="1905" y="1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3088;p51"/>
            <p:cNvSpPr/>
            <p:nvPr/>
          </p:nvSpPr>
          <p:spPr>
            <a:xfrm>
              <a:off x="3367870" y="3899813"/>
              <a:ext cx="27785" cy="3638"/>
            </a:xfrm>
            <a:custGeom>
              <a:avLst/>
              <a:gdLst/>
              <a:ahLst/>
              <a:cxnLst/>
              <a:rect l="l" t="t" r="r" b="b"/>
              <a:pathLst>
                <a:path w="718" h="94" extrusionOk="0">
                  <a:moveTo>
                    <a:pt x="1" y="0"/>
                  </a:moveTo>
                  <a:lnTo>
                    <a:pt x="1" y="0"/>
                  </a:lnTo>
                  <a:cubicBezTo>
                    <a:pt x="121" y="63"/>
                    <a:pt x="255" y="94"/>
                    <a:pt x="389" y="94"/>
                  </a:cubicBezTo>
                  <a:cubicBezTo>
                    <a:pt x="501" y="94"/>
                    <a:pt x="613" y="72"/>
                    <a:pt x="718" y="29"/>
                  </a:cubicBezTo>
                  <a:cubicBezTo>
                    <a:pt x="460" y="19"/>
                    <a:pt x="221" y="10"/>
                    <a:pt x="1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3089;p51"/>
            <p:cNvSpPr/>
            <p:nvPr/>
          </p:nvSpPr>
          <p:spPr>
            <a:xfrm>
              <a:off x="3435358" y="4327498"/>
              <a:ext cx="30184" cy="28365"/>
            </a:xfrm>
            <a:custGeom>
              <a:avLst/>
              <a:gdLst/>
              <a:ahLst/>
              <a:cxnLst/>
              <a:rect l="l" t="t" r="r" b="b"/>
              <a:pathLst>
                <a:path w="780" h="733" extrusionOk="0">
                  <a:moveTo>
                    <a:pt x="397" y="1"/>
                  </a:moveTo>
                  <a:cubicBezTo>
                    <a:pt x="199" y="1"/>
                    <a:pt x="0" y="132"/>
                    <a:pt x="15" y="386"/>
                  </a:cubicBezTo>
                  <a:cubicBezTo>
                    <a:pt x="24" y="620"/>
                    <a:pt x="203" y="733"/>
                    <a:pt x="385" y="733"/>
                  </a:cubicBezTo>
                  <a:cubicBezTo>
                    <a:pt x="581" y="733"/>
                    <a:pt x="780" y="601"/>
                    <a:pt x="770" y="347"/>
                  </a:cubicBezTo>
                  <a:cubicBezTo>
                    <a:pt x="761" y="113"/>
                    <a:pt x="580" y="1"/>
                    <a:pt x="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3090;p51"/>
            <p:cNvSpPr/>
            <p:nvPr/>
          </p:nvSpPr>
          <p:spPr>
            <a:xfrm>
              <a:off x="3254525" y="4308923"/>
              <a:ext cx="31887" cy="30029"/>
            </a:xfrm>
            <a:custGeom>
              <a:avLst/>
              <a:gdLst/>
              <a:ahLst/>
              <a:cxnLst/>
              <a:rect l="l" t="t" r="r" b="b"/>
              <a:pathLst>
                <a:path w="824" h="776" extrusionOk="0">
                  <a:moveTo>
                    <a:pt x="420" y="0"/>
                  </a:moveTo>
                  <a:cubicBezTo>
                    <a:pt x="212" y="0"/>
                    <a:pt x="1" y="139"/>
                    <a:pt x="16" y="407"/>
                  </a:cubicBezTo>
                  <a:cubicBezTo>
                    <a:pt x="25" y="655"/>
                    <a:pt x="216" y="775"/>
                    <a:pt x="408" y="775"/>
                  </a:cubicBezTo>
                  <a:cubicBezTo>
                    <a:pt x="615" y="775"/>
                    <a:pt x="824" y="636"/>
                    <a:pt x="809" y="369"/>
                  </a:cubicBezTo>
                  <a:cubicBezTo>
                    <a:pt x="804" y="120"/>
                    <a:pt x="613" y="0"/>
                    <a:pt x="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3091;p51"/>
            <p:cNvSpPr/>
            <p:nvPr/>
          </p:nvSpPr>
          <p:spPr>
            <a:xfrm>
              <a:off x="3369340" y="4487706"/>
              <a:ext cx="22638" cy="21129"/>
            </a:xfrm>
            <a:custGeom>
              <a:avLst/>
              <a:gdLst/>
              <a:ahLst/>
              <a:cxnLst/>
              <a:rect l="l" t="t" r="r" b="b"/>
              <a:pathLst>
                <a:path w="585" h="546" extrusionOk="0">
                  <a:moveTo>
                    <a:pt x="299" y="0"/>
                  </a:moveTo>
                  <a:cubicBezTo>
                    <a:pt x="151" y="0"/>
                    <a:pt x="1" y="99"/>
                    <a:pt x="11" y="288"/>
                  </a:cubicBezTo>
                  <a:cubicBezTo>
                    <a:pt x="15" y="462"/>
                    <a:pt x="150" y="546"/>
                    <a:pt x="287" y="546"/>
                  </a:cubicBezTo>
                  <a:cubicBezTo>
                    <a:pt x="434" y="546"/>
                    <a:pt x="584" y="448"/>
                    <a:pt x="574" y="259"/>
                  </a:cubicBezTo>
                  <a:cubicBezTo>
                    <a:pt x="570" y="84"/>
                    <a:pt x="435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3092;p51"/>
            <p:cNvSpPr/>
            <p:nvPr/>
          </p:nvSpPr>
          <p:spPr>
            <a:xfrm>
              <a:off x="3461440" y="4605153"/>
              <a:ext cx="20394" cy="19194"/>
            </a:xfrm>
            <a:custGeom>
              <a:avLst/>
              <a:gdLst/>
              <a:ahLst/>
              <a:cxnLst/>
              <a:rect l="l" t="t" r="r" b="b"/>
              <a:pathLst>
                <a:path w="527" h="496" extrusionOk="0">
                  <a:moveTo>
                    <a:pt x="266" y="1"/>
                  </a:moveTo>
                  <a:cubicBezTo>
                    <a:pt x="134" y="1"/>
                    <a:pt x="0" y="89"/>
                    <a:pt x="10" y="262"/>
                  </a:cubicBezTo>
                  <a:cubicBezTo>
                    <a:pt x="15" y="419"/>
                    <a:pt x="137" y="496"/>
                    <a:pt x="260" y="496"/>
                  </a:cubicBezTo>
                  <a:cubicBezTo>
                    <a:pt x="393" y="496"/>
                    <a:pt x="526" y="407"/>
                    <a:pt x="516" y="234"/>
                  </a:cubicBezTo>
                  <a:cubicBezTo>
                    <a:pt x="512" y="77"/>
                    <a:pt x="390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3093;p51"/>
            <p:cNvSpPr/>
            <p:nvPr/>
          </p:nvSpPr>
          <p:spPr>
            <a:xfrm>
              <a:off x="3318492" y="4588668"/>
              <a:ext cx="27437" cy="25850"/>
            </a:xfrm>
            <a:custGeom>
              <a:avLst/>
              <a:gdLst/>
              <a:ahLst/>
              <a:cxnLst/>
              <a:rect l="l" t="t" r="r" b="b"/>
              <a:pathLst>
                <a:path w="709" h="668" extrusionOk="0">
                  <a:moveTo>
                    <a:pt x="357" y="0"/>
                  </a:moveTo>
                  <a:cubicBezTo>
                    <a:pt x="180" y="0"/>
                    <a:pt x="1" y="118"/>
                    <a:pt x="16" y="344"/>
                  </a:cubicBezTo>
                  <a:cubicBezTo>
                    <a:pt x="20" y="562"/>
                    <a:pt x="186" y="667"/>
                    <a:pt x="353" y="667"/>
                  </a:cubicBezTo>
                  <a:cubicBezTo>
                    <a:pt x="530" y="667"/>
                    <a:pt x="709" y="547"/>
                    <a:pt x="694" y="316"/>
                  </a:cubicBezTo>
                  <a:cubicBezTo>
                    <a:pt x="689" y="103"/>
                    <a:pt x="524" y="0"/>
                    <a:pt x="3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3094;p51"/>
            <p:cNvSpPr/>
            <p:nvPr/>
          </p:nvSpPr>
          <p:spPr>
            <a:xfrm>
              <a:off x="3209984" y="4595208"/>
              <a:ext cx="15015" cy="14086"/>
            </a:xfrm>
            <a:custGeom>
              <a:avLst/>
              <a:gdLst/>
              <a:ahLst/>
              <a:cxnLst/>
              <a:rect l="l" t="t" r="r" b="b"/>
              <a:pathLst>
                <a:path w="388" h="364" extrusionOk="0">
                  <a:moveTo>
                    <a:pt x="192" y="1"/>
                  </a:moveTo>
                  <a:cubicBezTo>
                    <a:pt x="95" y="1"/>
                    <a:pt x="1" y="63"/>
                    <a:pt x="10" y="185"/>
                  </a:cubicBezTo>
                  <a:cubicBezTo>
                    <a:pt x="15" y="306"/>
                    <a:pt x="105" y="363"/>
                    <a:pt x="196" y="363"/>
                  </a:cubicBezTo>
                  <a:cubicBezTo>
                    <a:pt x="292" y="363"/>
                    <a:pt x="388" y="298"/>
                    <a:pt x="383" y="175"/>
                  </a:cubicBezTo>
                  <a:cubicBezTo>
                    <a:pt x="378" y="58"/>
                    <a:pt x="284" y="1"/>
                    <a:pt x="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3095;p51"/>
            <p:cNvSpPr/>
            <p:nvPr/>
          </p:nvSpPr>
          <p:spPr>
            <a:xfrm>
              <a:off x="3217027" y="4490260"/>
              <a:ext cx="23722" cy="22096"/>
            </a:xfrm>
            <a:custGeom>
              <a:avLst/>
              <a:gdLst/>
              <a:ahLst/>
              <a:cxnLst/>
              <a:rect l="l" t="t" r="r" b="b"/>
              <a:pathLst>
                <a:path w="613" h="571" extrusionOk="0">
                  <a:moveTo>
                    <a:pt x="310" y="0"/>
                  </a:moveTo>
                  <a:cubicBezTo>
                    <a:pt x="155" y="0"/>
                    <a:pt x="0" y="101"/>
                    <a:pt x="10" y="298"/>
                  </a:cubicBezTo>
                  <a:cubicBezTo>
                    <a:pt x="19" y="482"/>
                    <a:pt x="161" y="571"/>
                    <a:pt x="304" y="571"/>
                  </a:cubicBezTo>
                  <a:cubicBezTo>
                    <a:pt x="458" y="571"/>
                    <a:pt x="612" y="468"/>
                    <a:pt x="602" y="269"/>
                  </a:cubicBezTo>
                  <a:cubicBezTo>
                    <a:pt x="598" y="89"/>
                    <a:pt x="454" y="0"/>
                    <a:pt x="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3096;p51"/>
            <p:cNvSpPr/>
            <p:nvPr/>
          </p:nvSpPr>
          <p:spPr>
            <a:xfrm>
              <a:off x="3498396" y="4534685"/>
              <a:ext cx="52551" cy="166477"/>
            </a:xfrm>
            <a:custGeom>
              <a:avLst/>
              <a:gdLst/>
              <a:ahLst/>
              <a:cxnLst/>
              <a:rect l="l" t="t" r="r" b="b"/>
              <a:pathLst>
                <a:path w="1358" h="4302" extrusionOk="0">
                  <a:moveTo>
                    <a:pt x="1023" y="1"/>
                  </a:moveTo>
                  <a:cubicBezTo>
                    <a:pt x="990" y="1"/>
                    <a:pt x="953" y="7"/>
                    <a:pt x="909" y="19"/>
                  </a:cubicBezTo>
                  <a:cubicBezTo>
                    <a:pt x="870" y="48"/>
                    <a:pt x="832" y="96"/>
                    <a:pt x="823" y="144"/>
                  </a:cubicBezTo>
                  <a:cubicBezTo>
                    <a:pt x="737" y="765"/>
                    <a:pt x="689" y="1386"/>
                    <a:pt x="622" y="2007"/>
                  </a:cubicBezTo>
                  <a:cubicBezTo>
                    <a:pt x="622" y="1988"/>
                    <a:pt x="622" y="1969"/>
                    <a:pt x="622" y="1950"/>
                  </a:cubicBezTo>
                  <a:cubicBezTo>
                    <a:pt x="593" y="2294"/>
                    <a:pt x="555" y="2647"/>
                    <a:pt x="479" y="2991"/>
                  </a:cubicBezTo>
                  <a:cubicBezTo>
                    <a:pt x="383" y="3383"/>
                    <a:pt x="249" y="3765"/>
                    <a:pt x="1" y="4100"/>
                  </a:cubicBezTo>
                  <a:cubicBezTo>
                    <a:pt x="11" y="4246"/>
                    <a:pt x="68" y="4301"/>
                    <a:pt x="143" y="4301"/>
                  </a:cubicBezTo>
                  <a:cubicBezTo>
                    <a:pt x="292" y="4301"/>
                    <a:pt x="511" y="4080"/>
                    <a:pt x="555" y="3928"/>
                  </a:cubicBezTo>
                  <a:cubicBezTo>
                    <a:pt x="689" y="3660"/>
                    <a:pt x="784" y="3373"/>
                    <a:pt x="861" y="3087"/>
                  </a:cubicBezTo>
                  <a:cubicBezTo>
                    <a:pt x="947" y="2733"/>
                    <a:pt x="995" y="2361"/>
                    <a:pt x="1042" y="1997"/>
                  </a:cubicBezTo>
                  <a:cubicBezTo>
                    <a:pt x="1042" y="1997"/>
                    <a:pt x="1042" y="2007"/>
                    <a:pt x="1042" y="2007"/>
                  </a:cubicBezTo>
                  <a:cubicBezTo>
                    <a:pt x="1090" y="1625"/>
                    <a:pt x="1109" y="1243"/>
                    <a:pt x="1128" y="860"/>
                  </a:cubicBezTo>
                  <a:cubicBezTo>
                    <a:pt x="1120" y="625"/>
                    <a:pt x="1357" y="1"/>
                    <a:pt x="1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3097;p51"/>
            <p:cNvSpPr/>
            <p:nvPr/>
          </p:nvSpPr>
          <p:spPr>
            <a:xfrm>
              <a:off x="3473823" y="4705147"/>
              <a:ext cx="16679" cy="15866"/>
            </a:xfrm>
            <a:custGeom>
              <a:avLst/>
              <a:gdLst/>
              <a:ahLst/>
              <a:cxnLst/>
              <a:rect l="l" t="t" r="r" b="b"/>
              <a:pathLst>
                <a:path w="431" h="410" extrusionOk="0">
                  <a:moveTo>
                    <a:pt x="220" y="0"/>
                  </a:moveTo>
                  <a:cubicBezTo>
                    <a:pt x="111" y="0"/>
                    <a:pt x="0" y="72"/>
                    <a:pt x="5" y="211"/>
                  </a:cubicBezTo>
                  <a:cubicBezTo>
                    <a:pt x="10" y="344"/>
                    <a:pt x="110" y="409"/>
                    <a:pt x="212" y="409"/>
                  </a:cubicBezTo>
                  <a:cubicBezTo>
                    <a:pt x="321" y="409"/>
                    <a:pt x="431" y="335"/>
                    <a:pt x="426" y="191"/>
                  </a:cubicBezTo>
                  <a:cubicBezTo>
                    <a:pt x="421" y="62"/>
                    <a:pt x="321" y="0"/>
                    <a:pt x="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3098;p51"/>
            <p:cNvSpPr/>
            <p:nvPr/>
          </p:nvSpPr>
          <p:spPr>
            <a:xfrm>
              <a:off x="3536126" y="4238881"/>
              <a:ext cx="35060" cy="96279"/>
            </a:xfrm>
            <a:custGeom>
              <a:avLst/>
              <a:gdLst/>
              <a:ahLst/>
              <a:cxnLst/>
              <a:rect l="l" t="t" r="r" b="b"/>
              <a:pathLst>
                <a:path w="906" h="2488" extrusionOk="0">
                  <a:moveTo>
                    <a:pt x="466" y="0"/>
                  </a:moveTo>
                  <a:cubicBezTo>
                    <a:pt x="463" y="0"/>
                    <a:pt x="461" y="0"/>
                    <a:pt x="459" y="0"/>
                  </a:cubicBezTo>
                  <a:cubicBezTo>
                    <a:pt x="115" y="38"/>
                    <a:pt x="259" y="459"/>
                    <a:pt x="230" y="688"/>
                  </a:cubicBezTo>
                  <a:cubicBezTo>
                    <a:pt x="220" y="965"/>
                    <a:pt x="201" y="1252"/>
                    <a:pt x="201" y="1529"/>
                  </a:cubicBezTo>
                  <a:cubicBezTo>
                    <a:pt x="259" y="1797"/>
                    <a:pt x="1" y="2360"/>
                    <a:pt x="316" y="2485"/>
                  </a:cubicBezTo>
                  <a:cubicBezTo>
                    <a:pt x="327" y="2487"/>
                    <a:pt x="338" y="2488"/>
                    <a:pt x="349" y="2488"/>
                  </a:cubicBezTo>
                  <a:cubicBezTo>
                    <a:pt x="435" y="2488"/>
                    <a:pt x="519" y="2426"/>
                    <a:pt x="536" y="2341"/>
                  </a:cubicBezTo>
                  <a:cubicBezTo>
                    <a:pt x="612" y="1997"/>
                    <a:pt x="631" y="1653"/>
                    <a:pt x="650" y="1309"/>
                  </a:cubicBezTo>
                  <a:cubicBezTo>
                    <a:pt x="622" y="1005"/>
                    <a:pt x="906" y="0"/>
                    <a:pt x="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3099;p51"/>
            <p:cNvSpPr/>
            <p:nvPr/>
          </p:nvSpPr>
          <p:spPr>
            <a:xfrm>
              <a:off x="3541467" y="4359075"/>
              <a:ext cx="12267" cy="11571"/>
            </a:xfrm>
            <a:custGeom>
              <a:avLst/>
              <a:gdLst/>
              <a:ahLst/>
              <a:cxnLst/>
              <a:rect l="l" t="t" r="r" b="b"/>
              <a:pathLst>
                <a:path w="317" h="299" extrusionOk="0">
                  <a:moveTo>
                    <a:pt x="164" y="1"/>
                  </a:moveTo>
                  <a:cubicBezTo>
                    <a:pt x="83" y="1"/>
                    <a:pt x="1" y="54"/>
                    <a:pt x="6" y="153"/>
                  </a:cubicBezTo>
                  <a:cubicBezTo>
                    <a:pt x="11" y="250"/>
                    <a:pt x="86" y="298"/>
                    <a:pt x="161" y="298"/>
                  </a:cubicBezTo>
                  <a:cubicBezTo>
                    <a:pt x="239" y="298"/>
                    <a:pt x="317" y="246"/>
                    <a:pt x="312" y="143"/>
                  </a:cubicBezTo>
                  <a:cubicBezTo>
                    <a:pt x="312" y="46"/>
                    <a:pt x="239" y="1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3100;p51"/>
            <p:cNvSpPr/>
            <p:nvPr/>
          </p:nvSpPr>
          <p:spPr>
            <a:xfrm>
              <a:off x="3540190" y="3901129"/>
              <a:ext cx="48294" cy="111062"/>
            </a:xfrm>
            <a:custGeom>
              <a:avLst/>
              <a:gdLst/>
              <a:ahLst/>
              <a:cxnLst/>
              <a:rect l="l" t="t" r="r" b="b"/>
              <a:pathLst>
                <a:path w="1248" h="2870" extrusionOk="0">
                  <a:moveTo>
                    <a:pt x="332" y="1"/>
                  </a:moveTo>
                  <a:cubicBezTo>
                    <a:pt x="302" y="1"/>
                    <a:pt x="271" y="8"/>
                    <a:pt x="240" y="23"/>
                  </a:cubicBezTo>
                  <a:cubicBezTo>
                    <a:pt x="1" y="195"/>
                    <a:pt x="278" y="463"/>
                    <a:pt x="345" y="664"/>
                  </a:cubicBezTo>
                  <a:cubicBezTo>
                    <a:pt x="622" y="1294"/>
                    <a:pt x="775" y="1982"/>
                    <a:pt x="813" y="2670"/>
                  </a:cubicBezTo>
                  <a:cubicBezTo>
                    <a:pt x="818" y="2805"/>
                    <a:pt x="922" y="2870"/>
                    <a:pt x="1027" y="2870"/>
                  </a:cubicBezTo>
                  <a:cubicBezTo>
                    <a:pt x="1137" y="2870"/>
                    <a:pt x="1248" y="2798"/>
                    <a:pt x="1243" y="2661"/>
                  </a:cubicBezTo>
                  <a:cubicBezTo>
                    <a:pt x="1243" y="2272"/>
                    <a:pt x="866" y="1"/>
                    <a:pt x="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3101;p51"/>
            <p:cNvSpPr/>
            <p:nvPr/>
          </p:nvSpPr>
          <p:spPr>
            <a:xfrm>
              <a:off x="3577726" y="4022601"/>
              <a:ext cx="14473" cy="13622"/>
            </a:xfrm>
            <a:custGeom>
              <a:avLst/>
              <a:gdLst/>
              <a:ahLst/>
              <a:cxnLst/>
              <a:rect l="l" t="t" r="r" b="b"/>
              <a:pathLst>
                <a:path w="374" h="352" extrusionOk="0">
                  <a:moveTo>
                    <a:pt x="188" y="0"/>
                  </a:moveTo>
                  <a:cubicBezTo>
                    <a:pt x="94" y="0"/>
                    <a:pt x="0" y="63"/>
                    <a:pt x="5" y="181"/>
                  </a:cubicBezTo>
                  <a:cubicBezTo>
                    <a:pt x="10" y="297"/>
                    <a:pt x="98" y="352"/>
                    <a:pt x="186" y="352"/>
                  </a:cubicBezTo>
                  <a:cubicBezTo>
                    <a:pt x="279" y="352"/>
                    <a:pt x="373" y="290"/>
                    <a:pt x="368" y="171"/>
                  </a:cubicBezTo>
                  <a:cubicBezTo>
                    <a:pt x="364" y="56"/>
                    <a:pt x="276" y="0"/>
                    <a:pt x="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3102;p51"/>
            <p:cNvSpPr/>
            <p:nvPr/>
          </p:nvSpPr>
          <p:spPr>
            <a:xfrm>
              <a:off x="3320543" y="3693827"/>
              <a:ext cx="148328" cy="33860"/>
            </a:xfrm>
            <a:custGeom>
              <a:avLst/>
              <a:gdLst/>
              <a:ahLst/>
              <a:cxnLst/>
              <a:rect l="l" t="t" r="r" b="b"/>
              <a:pathLst>
                <a:path w="3833" h="875" extrusionOk="0">
                  <a:moveTo>
                    <a:pt x="20" y="1"/>
                  </a:moveTo>
                  <a:cubicBezTo>
                    <a:pt x="10" y="135"/>
                    <a:pt x="10" y="268"/>
                    <a:pt x="1" y="402"/>
                  </a:cubicBezTo>
                  <a:cubicBezTo>
                    <a:pt x="316" y="545"/>
                    <a:pt x="756" y="660"/>
                    <a:pt x="880" y="698"/>
                  </a:cubicBezTo>
                  <a:cubicBezTo>
                    <a:pt x="1291" y="794"/>
                    <a:pt x="1721" y="832"/>
                    <a:pt x="2141" y="870"/>
                  </a:cubicBezTo>
                  <a:cubicBezTo>
                    <a:pt x="2234" y="870"/>
                    <a:pt x="2396" y="875"/>
                    <a:pt x="2587" y="875"/>
                  </a:cubicBezTo>
                  <a:cubicBezTo>
                    <a:pt x="2947" y="875"/>
                    <a:pt x="3413" y="859"/>
                    <a:pt x="3737" y="765"/>
                  </a:cubicBezTo>
                  <a:cubicBezTo>
                    <a:pt x="3775" y="603"/>
                    <a:pt x="3804" y="440"/>
                    <a:pt x="3833" y="287"/>
                  </a:cubicBezTo>
                  <a:lnTo>
                    <a:pt x="3833" y="287"/>
                  </a:lnTo>
                  <a:cubicBezTo>
                    <a:pt x="3392" y="398"/>
                    <a:pt x="2942" y="447"/>
                    <a:pt x="2491" y="447"/>
                  </a:cubicBezTo>
                  <a:cubicBezTo>
                    <a:pt x="1649" y="447"/>
                    <a:pt x="804" y="275"/>
                    <a:pt x="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3103;p51"/>
            <p:cNvSpPr/>
            <p:nvPr/>
          </p:nvSpPr>
          <p:spPr>
            <a:xfrm>
              <a:off x="3317602" y="3746339"/>
              <a:ext cx="141672" cy="28327"/>
            </a:xfrm>
            <a:custGeom>
              <a:avLst/>
              <a:gdLst/>
              <a:ahLst/>
              <a:cxnLst/>
              <a:rect l="l" t="t" r="r" b="b"/>
              <a:pathLst>
                <a:path w="3661" h="732" extrusionOk="0">
                  <a:moveTo>
                    <a:pt x="20" y="1"/>
                  </a:moveTo>
                  <a:cubicBezTo>
                    <a:pt x="10" y="106"/>
                    <a:pt x="0" y="220"/>
                    <a:pt x="0" y="335"/>
                  </a:cubicBezTo>
                  <a:cubicBezTo>
                    <a:pt x="507" y="478"/>
                    <a:pt x="1023" y="612"/>
                    <a:pt x="1548" y="670"/>
                  </a:cubicBezTo>
                  <a:cubicBezTo>
                    <a:pt x="1904" y="705"/>
                    <a:pt x="2263" y="732"/>
                    <a:pt x="2620" y="732"/>
                  </a:cubicBezTo>
                  <a:cubicBezTo>
                    <a:pt x="2943" y="732"/>
                    <a:pt x="3266" y="709"/>
                    <a:pt x="3584" y="650"/>
                  </a:cubicBezTo>
                  <a:cubicBezTo>
                    <a:pt x="3603" y="498"/>
                    <a:pt x="3631" y="354"/>
                    <a:pt x="3660" y="211"/>
                  </a:cubicBezTo>
                  <a:lnTo>
                    <a:pt x="3660" y="211"/>
                  </a:lnTo>
                  <a:cubicBezTo>
                    <a:pt x="3393" y="259"/>
                    <a:pt x="3115" y="345"/>
                    <a:pt x="2829" y="345"/>
                  </a:cubicBezTo>
                  <a:cubicBezTo>
                    <a:pt x="2696" y="352"/>
                    <a:pt x="2563" y="355"/>
                    <a:pt x="2429" y="355"/>
                  </a:cubicBezTo>
                  <a:cubicBezTo>
                    <a:pt x="1856" y="355"/>
                    <a:pt x="1283" y="291"/>
                    <a:pt x="717" y="182"/>
                  </a:cubicBezTo>
                  <a:cubicBezTo>
                    <a:pt x="488" y="154"/>
                    <a:pt x="258" y="48"/>
                    <a:pt x="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3104;p51"/>
            <p:cNvSpPr/>
            <p:nvPr/>
          </p:nvSpPr>
          <p:spPr>
            <a:xfrm>
              <a:off x="3313887" y="3785927"/>
              <a:ext cx="136873" cy="35679"/>
            </a:xfrm>
            <a:custGeom>
              <a:avLst/>
              <a:gdLst/>
              <a:ahLst/>
              <a:cxnLst/>
              <a:rect l="l" t="t" r="r" b="b"/>
              <a:pathLst>
                <a:path w="3537" h="922" extrusionOk="0">
                  <a:moveTo>
                    <a:pt x="30" y="0"/>
                  </a:moveTo>
                  <a:cubicBezTo>
                    <a:pt x="20" y="134"/>
                    <a:pt x="10" y="277"/>
                    <a:pt x="1" y="411"/>
                  </a:cubicBezTo>
                  <a:cubicBezTo>
                    <a:pt x="669" y="741"/>
                    <a:pt x="2228" y="921"/>
                    <a:pt x="2869" y="921"/>
                  </a:cubicBezTo>
                  <a:cubicBezTo>
                    <a:pt x="2970" y="921"/>
                    <a:pt x="3049" y="917"/>
                    <a:pt x="3097" y="908"/>
                  </a:cubicBezTo>
                  <a:cubicBezTo>
                    <a:pt x="3183" y="898"/>
                    <a:pt x="3326" y="889"/>
                    <a:pt x="3469" y="860"/>
                  </a:cubicBezTo>
                  <a:cubicBezTo>
                    <a:pt x="3489" y="726"/>
                    <a:pt x="3508" y="583"/>
                    <a:pt x="3536" y="449"/>
                  </a:cubicBezTo>
                  <a:lnTo>
                    <a:pt x="3536" y="449"/>
                  </a:lnTo>
                  <a:cubicBezTo>
                    <a:pt x="3336" y="459"/>
                    <a:pt x="3135" y="507"/>
                    <a:pt x="2944" y="507"/>
                  </a:cubicBezTo>
                  <a:cubicBezTo>
                    <a:pt x="2877" y="508"/>
                    <a:pt x="2810" y="509"/>
                    <a:pt x="2743" y="509"/>
                  </a:cubicBezTo>
                  <a:cubicBezTo>
                    <a:pt x="1931" y="509"/>
                    <a:pt x="1123" y="400"/>
                    <a:pt x="354" y="153"/>
                  </a:cubicBezTo>
                  <a:cubicBezTo>
                    <a:pt x="249" y="143"/>
                    <a:pt x="144" y="67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3105;p51"/>
            <p:cNvSpPr/>
            <p:nvPr/>
          </p:nvSpPr>
          <p:spPr>
            <a:xfrm>
              <a:off x="3310210" y="3840258"/>
              <a:ext cx="133506" cy="27940"/>
            </a:xfrm>
            <a:custGeom>
              <a:avLst/>
              <a:gdLst/>
              <a:ahLst/>
              <a:cxnLst/>
              <a:rect l="l" t="t" r="r" b="b"/>
              <a:pathLst>
                <a:path w="3450" h="722" extrusionOk="0">
                  <a:moveTo>
                    <a:pt x="3440" y="297"/>
                  </a:moveTo>
                  <a:lnTo>
                    <a:pt x="3440" y="297"/>
                  </a:lnTo>
                  <a:cubicBezTo>
                    <a:pt x="3439" y="303"/>
                    <a:pt x="3438" y="310"/>
                    <a:pt x="3437" y="316"/>
                  </a:cubicBezTo>
                  <a:lnTo>
                    <a:pt x="3437" y="316"/>
                  </a:lnTo>
                  <a:cubicBezTo>
                    <a:pt x="3439" y="311"/>
                    <a:pt x="3440" y="305"/>
                    <a:pt x="3440" y="297"/>
                  </a:cubicBezTo>
                  <a:close/>
                  <a:moveTo>
                    <a:pt x="19" y="1"/>
                  </a:moveTo>
                  <a:cubicBezTo>
                    <a:pt x="10" y="106"/>
                    <a:pt x="10" y="201"/>
                    <a:pt x="0" y="306"/>
                  </a:cubicBezTo>
                  <a:cubicBezTo>
                    <a:pt x="0" y="316"/>
                    <a:pt x="0" y="326"/>
                    <a:pt x="0" y="335"/>
                  </a:cubicBezTo>
                  <a:cubicBezTo>
                    <a:pt x="430" y="517"/>
                    <a:pt x="1281" y="631"/>
                    <a:pt x="1424" y="650"/>
                  </a:cubicBezTo>
                  <a:cubicBezTo>
                    <a:pt x="1780" y="682"/>
                    <a:pt x="2147" y="722"/>
                    <a:pt x="2509" y="722"/>
                  </a:cubicBezTo>
                  <a:cubicBezTo>
                    <a:pt x="2810" y="722"/>
                    <a:pt x="3107" y="694"/>
                    <a:pt x="3392" y="612"/>
                  </a:cubicBezTo>
                  <a:cubicBezTo>
                    <a:pt x="3401" y="514"/>
                    <a:pt x="3419" y="415"/>
                    <a:pt x="3437" y="316"/>
                  </a:cubicBezTo>
                  <a:lnTo>
                    <a:pt x="3437" y="316"/>
                  </a:lnTo>
                  <a:cubicBezTo>
                    <a:pt x="3436" y="319"/>
                    <a:pt x="3435" y="321"/>
                    <a:pt x="3434" y="323"/>
                  </a:cubicBezTo>
                  <a:lnTo>
                    <a:pt x="3434" y="323"/>
                  </a:lnTo>
                  <a:cubicBezTo>
                    <a:pt x="3440" y="296"/>
                    <a:pt x="3442" y="264"/>
                    <a:pt x="3450" y="240"/>
                  </a:cubicBezTo>
                  <a:lnTo>
                    <a:pt x="3450" y="240"/>
                  </a:lnTo>
                  <a:cubicBezTo>
                    <a:pt x="3085" y="298"/>
                    <a:pt x="2720" y="348"/>
                    <a:pt x="2356" y="348"/>
                  </a:cubicBezTo>
                  <a:cubicBezTo>
                    <a:pt x="2300" y="348"/>
                    <a:pt x="2244" y="347"/>
                    <a:pt x="2188" y="345"/>
                  </a:cubicBezTo>
                  <a:cubicBezTo>
                    <a:pt x="1615" y="345"/>
                    <a:pt x="1032" y="306"/>
                    <a:pt x="478" y="173"/>
                  </a:cubicBezTo>
                  <a:cubicBezTo>
                    <a:pt x="316" y="154"/>
                    <a:pt x="172" y="48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3106;p51"/>
            <p:cNvSpPr/>
            <p:nvPr/>
          </p:nvSpPr>
          <p:spPr>
            <a:xfrm>
              <a:off x="3428160" y="4762806"/>
              <a:ext cx="387" cy="39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3F0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3107;p51"/>
            <p:cNvSpPr/>
            <p:nvPr/>
          </p:nvSpPr>
          <p:spPr>
            <a:xfrm>
              <a:off x="2995522" y="3588415"/>
              <a:ext cx="677090" cy="1178687"/>
            </a:xfrm>
            <a:custGeom>
              <a:avLst/>
              <a:gdLst/>
              <a:ahLst/>
              <a:cxnLst/>
              <a:rect l="l" t="t" r="r" b="b"/>
              <a:pathLst>
                <a:path w="17497" h="30459" extrusionOk="0">
                  <a:moveTo>
                    <a:pt x="10395" y="431"/>
                  </a:moveTo>
                  <a:cubicBezTo>
                    <a:pt x="10619" y="431"/>
                    <a:pt x="10831" y="449"/>
                    <a:pt x="11008" y="479"/>
                  </a:cubicBezTo>
                  <a:cubicBezTo>
                    <a:pt x="11524" y="594"/>
                    <a:pt x="12461" y="737"/>
                    <a:pt x="12480" y="1397"/>
                  </a:cubicBezTo>
                  <a:cubicBezTo>
                    <a:pt x="12452" y="1903"/>
                    <a:pt x="11524" y="2141"/>
                    <a:pt x="10571" y="2141"/>
                  </a:cubicBezTo>
                  <a:cubicBezTo>
                    <a:pt x="9544" y="2141"/>
                    <a:pt x="8490" y="1864"/>
                    <a:pt x="8505" y="1349"/>
                  </a:cubicBezTo>
                  <a:cubicBezTo>
                    <a:pt x="8712" y="647"/>
                    <a:pt x="9628" y="431"/>
                    <a:pt x="10395" y="431"/>
                  </a:cubicBezTo>
                  <a:close/>
                  <a:moveTo>
                    <a:pt x="11566" y="6831"/>
                  </a:moveTo>
                  <a:lnTo>
                    <a:pt x="11566" y="6831"/>
                  </a:lnTo>
                  <a:cubicBezTo>
                    <a:pt x="11564" y="6835"/>
                    <a:pt x="11563" y="6839"/>
                    <a:pt x="11563" y="6843"/>
                  </a:cubicBezTo>
                  <a:cubicBezTo>
                    <a:pt x="11564" y="6839"/>
                    <a:pt x="11565" y="6835"/>
                    <a:pt x="11566" y="6831"/>
                  </a:cubicBezTo>
                  <a:close/>
                  <a:moveTo>
                    <a:pt x="7683" y="5286"/>
                  </a:moveTo>
                  <a:cubicBezTo>
                    <a:pt x="7655" y="5572"/>
                    <a:pt x="7645" y="5859"/>
                    <a:pt x="7607" y="6136"/>
                  </a:cubicBezTo>
                  <a:cubicBezTo>
                    <a:pt x="7530" y="6556"/>
                    <a:pt x="7569" y="6986"/>
                    <a:pt x="7511" y="7407"/>
                  </a:cubicBezTo>
                  <a:cubicBezTo>
                    <a:pt x="6900" y="7311"/>
                    <a:pt x="6250" y="7197"/>
                    <a:pt x="5744" y="6824"/>
                  </a:cubicBezTo>
                  <a:cubicBezTo>
                    <a:pt x="5696" y="6795"/>
                    <a:pt x="5667" y="6748"/>
                    <a:pt x="5629" y="6709"/>
                  </a:cubicBezTo>
                  <a:cubicBezTo>
                    <a:pt x="5228" y="5792"/>
                    <a:pt x="7014" y="5305"/>
                    <a:pt x="7683" y="5286"/>
                  </a:cubicBezTo>
                  <a:close/>
                  <a:moveTo>
                    <a:pt x="12298" y="5859"/>
                  </a:moveTo>
                  <a:cubicBezTo>
                    <a:pt x="12547" y="5935"/>
                    <a:pt x="12786" y="6031"/>
                    <a:pt x="13034" y="6136"/>
                  </a:cubicBezTo>
                  <a:cubicBezTo>
                    <a:pt x="13397" y="6260"/>
                    <a:pt x="13703" y="6671"/>
                    <a:pt x="13445" y="7034"/>
                  </a:cubicBezTo>
                  <a:cubicBezTo>
                    <a:pt x="13063" y="7330"/>
                    <a:pt x="12556" y="7388"/>
                    <a:pt x="12088" y="7464"/>
                  </a:cubicBezTo>
                  <a:cubicBezTo>
                    <a:pt x="12155" y="6929"/>
                    <a:pt x="12212" y="6394"/>
                    <a:pt x="12298" y="5859"/>
                  </a:cubicBezTo>
                  <a:close/>
                  <a:moveTo>
                    <a:pt x="8419" y="2104"/>
                  </a:moveTo>
                  <a:cubicBezTo>
                    <a:pt x="9041" y="2476"/>
                    <a:pt x="9829" y="2659"/>
                    <a:pt x="10610" y="2659"/>
                  </a:cubicBezTo>
                  <a:cubicBezTo>
                    <a:pt x="11232" y="2659"/>
                    <a:pt x="11849" y="2543"/>
                    <a:pt x="12375" y="2314"/>
                  </a:cubicBezTo>
                  <a:lnTo>
                    <a:pt x="12375" y="2314"/>
                  </a:lnTo>
                  <a:cubicBezTo>
                    <a:pt x="12327" y="2543"/>
                    <a:pt x="12279" y="2773"/>
                    <a:pt x="12232" y="3011"/>
                  </a:cubicBezTo>
                  <a:cubicBezTo>
                    <a:pt x="12203" y="3164"/>
                    <a:pt x="12174" y="3327"/>
                    <a:pt x="12136" y="3489"/>
                  </a:cubicBezTo>
                  <a:cubicBezTo>
                    <a:pt x="12088" y="3757"/>
                    <a:pt x="12031" y="4024"/>
                    <a:pt x="11983" y="4292"/>
                  </a:cubicBezTo>
                  <a:cubicBezTo>
                    <a:pt x="11954" y="4435"/>
                    <a:pt x="11926" y="4579"/>
                    <a:pt x="11907" y="4731"/>
                  </a:cubicBezTo>
                  <a:cubicBezTo>
                    <a:pt x="11859" y="4999"/>
                    <a:pt x="11811" y="5276"/>
                    <a:pt x="11763" y="5553"/>
                  </a:cubicBezTo>
                  <a:cubicBezTo>
                    <a:pt x="11735" y="5687"/>
                    <a:pt x="11716" y="5830"/>
                    <a:pt x="11696" y="5964"/>
                  </a:cubicBezTo>
                  <a:cubicBezTo>
                    <a:pt x="11658" y="6222"/>
                    <a:pt x="11620" y="6490"/>
                    <a:pt x="11582" y="6748"/>
                  </a:cubicBezTo>
                  <a:cubicBezTo>
                    <a:pt x="11574" y="6772"/>
                    <a:pt x="11572" y="6804"/>
                    <a:pt x="11566" y="6831"/>
                  </a:cubicBezTo>
                  <a:lnTo>
                    <a:pt x="11566" y="6831"/>
                  </a:lnTo>
                  <a:cubicBezTo>
                    <a:pt x="11567" y="6829"/>
                    <a:pt x="11568" y="6827"/>
                    <a:pt x="11569" y="6824"/>
                  </a:cubicBezTo>
                  <a:lnTo>
                    <a:pt x="11569" y="6824"/>
                  </a:lnTo>
                  <a:cubicBezTo>
                    <a:pt x="11551" y="6923"/>
                    <a:pt x="11533" y="7022"/>
                    <a:pt x="11524" y="7120"/>
                  </a:cubicBezTo>
                  <a:cubicBezTo>
                    <a:pt x="11505" y="7254"/>
                    <a:pt x="11486" y="7388"/>
                    <a:pt x="11477" y="7531"/>
                  </a:cubicBezTo>
                  <a:cubicBezTo>
                    <a:pt x="11077" y="7559"/>
                    <a:pt x="10675" y="7572"/>
                    <a:pt x="10271" y="7572"/>
                  </a:cubicBezTo>
                  <a:cubicBezTo>
                    <a:pt x="9575" y="7572"/>
                    <a:pt x="8876" y="7534"/>
                    <a:pt x="8180" y="7474"/>
                  </a:cubicBezTo>
                  <a:cubicBezTo>
                    <a:pt x="8151" y="7264"/>
                    <a:pt x="8123" y="7053"/>
                    <a:pt x="8132" y="6843"/>
                  </a:cubicBezTo>
                  <a:cubicBezTo>
                    <a:pt x="8132" y="6834"/>
                    <a:pt x="8132" y="6824"/>
                    <a:pt x="8132" y="6814"/>
                  </a:cubicBezTo>
                  <a:cubicBezTo>
                    <a:pt x="8142" y="6709"/>
                    <a:pt x="8142" y="6614"/>
                    <a:pt x="8151" y="6509"/>
                  </a:cubicBezTo>
                  <a:cubicBezTo>
                    <a:pt x="8171" y="6174"/>
                    <a:pt x="8199" y="5840"/>
                    <a:pt x="8228" y="5515"/>
                  </a:cubicBezTo>
                  <a:cubicBezTo>
                    <a:pt x="8237" y="5381"/>
                    <a:pt x="8247" y="5238"/>
                    <a:pt x="8257" y="5104"/>
                  </a:cubicBezTo>
                  <a:cubicBezTo>
                    <a:pt x="8285" y="4875"/>
                    <a:pt x="8304" y="4645"/>
                    <a:pt x="8323" y="4416"/>
                  </a:cubicBezTo>
                  <a:cubicBezTo>
                    <a:pt x="8323" y="4301"/>
                    <a:pt x="8333" y="4187"/>
                    <a:pt x="8343" y="4082"/>
                  </a:cubicBezTo>
                  <a:cubicBezTo>
                    <a:pt x="8371" y="3766"/>
                    <a:pt x="8390" y="3441"/>
                    <a:pt x="8400" y="3126"/>
                  </a:cubicBezTo>
                  <a:cubicBezTo>
                    <a:pt x="8409" y="2992"/>
                    <a:pt x="8409" y="2859"/>
                    <a:pt x="8419" y="2725"/>
                  </a:cubicBezTo>
                  <a:cubicBezTo>
                    <a:pt x="8419" y="2515"/>
                    <a:pt x="8419" y="2314"/>
                    <a:pt x="8419" y="2104"/>
                  </a:cubicBezTo>
                  <a:close/>
                  <a:moveTo>
                    <a:pt x="15222" y="7942"/>
                  </a:moveTo>
                  <a:cubicBezTo>
                    <a:pt x="15226" y="7949"/>
                    <a:pt x="15231" y="7955"/>
                    <a:pt x="15236" y="7960"/>
                  </a:cubicBezTo>
                  <a:lnTo>
                    <a:pt x="15236" y="7960"/>
                  </a:lnTo>
                  <a:cubicBezTo>
                    <a:pt x="15231" y="7954"/>
                    <a:pt x="15227" y="7948"/>
                    <a:pt x="15222" y="7942"/>
                  </a:cubicBezTo>
                  <a:close/>
                  <a:moveTo>
                    <a:pt x="5208" y="5983"/>
                  </a:moveTo>
                  <a:cubicBezTo>
                    <a:pt x="4415" y="7789"/>
                    <a:pt x="7635" y="7894"/>
                    <a:pt x="8753" y="8009"/>
                  </a:cubicBezTo>
                  <a:cubicBezTo>
                    <a:pt x="8954" y="8018"/>
                    <a:pt x="9260" y="8038"/>
                    <a:pt x="9623" y="8047"/>
                  </a:cubicBezTo>
                  <a:cubicBezTo>
                    <a:pt x="9843" y="8057"/>
                    <a:pt x="10082" y="8066"/>
                    <a:pt x="10340" y="8076"/>
                  </a:cubicBezTo>
                  <a:cubicBezTo>
                    <a:pt x="10447" y="8078"/>
                    <a:pt x="10557" y="8079"/>
                    <a:pt x="10667" y="8079"/>
                  </a:cubicBezTo>
                  <a:cubicBezTo>
                    <a:pt x="12269" y="8079"/>
                    <a:pt x="14133" y="7858"/>
                    <a:pt x="13999" y="6642"/>
                  </a:cubicBezTo>
                  <a:lnTo>
                    <a:pt x="13999" y="6642"/>
                  </a:lnTo>
                  <a:cubicBezTo>
                    <a:pt x="14482" y="7021"/>
                    <a:pt x="14899" y="7474"/>
                    <a:pt x="15250" y="7975"/>
                  </a:cubicBezTo>
                  <a:lnTo>
                    <a:pt x="15250" y="7975"/>
                  </a:lnTo>
                  <a:cubicBezTo>
                    <a:pt x="15246" y="7970"/>
                    <a:pt x="15241" y="7965"/>
                    <a:pt x="15236" y="7960"/>
                  </a:cubicBezTo>
                  <a:lnTo>
                    <a:pt x="15236" y="7960"/>
                  </a:lnTo>
                  <a:cubicBezTo>
                    <a:pt x="15867" y="8816"/>
                    <a:pt x="16846" y="11099"/>
                    <a:pt x="15480" y="11659"/>
                  </a:cubicBezTo>
                  <a:cubicBezTo>
                    <a:pt x="13971" y="12356"/>
                    <a:pt x="12279" y="12567"/>
                    <a:pt x="10636" y="12634"/>
                  </a:cubicBezTo>
                  <a:cubicBezTo>
                    <a:pt x="10287" y="12644"/>
                    <a:pt x="9937" y="12650"/>
                    <a:pt x="9588" y="12650"/>
                  </a:cubicBezTo>
                  <a:cubicBezTo>
                    <a:pt x="7738" y="12650"/>
                    <a:pt x="5889" y="12494"/>
                    <a:pt x="4081" y="12108"/>
                  </a:cubicBezTo>
                  <a:cubicBezTo>
                    <a:pt x="3450" y="11927"/>
                    <a:pt x="2753" y="11812"/>
                    <a:pt x="2208" y="11430"/>
                  </a:cubicBezTo>
                  <a:cubicBezTo>
                    <a:pt x="1921" y="11219"/>
                    <a:pt x="1988" y="10818"/>
                    <a:pt x="1969" y="10512"/>
                  </a:cubicBezTo>
                  <a:cubicBezTo>
                    <a:pt x="2093" y="9050"/>
                    <a:pt x="2781" y="7588"/>
                    <a:pt x="3966" y="6700"/>
                  </a:cubicBezTo>
                  <a:cubicBezTo>
                    <a:pt x="4358" y="6413"/>
                    <a:pt x="4778" y="6184"/>
                    <a:pt x="5208" y="5983"/>
                  </a:cubicBezTo>
                  <a:close/>
                  <a:moveTo>
                    <a:pt x="1597" y="11497"/>
                  </a:moveTo>
                  <a:lnTo>
                    <a:pt x="1597" y="11497"/>
                  </a:lnTo>
                  <a:cubicBezTo>
                    <a:pt x="1788" y="11831"/>
                    <a:pt x="2160" y="12003"/>
                    <a:pt x="2504" y="12137"/>
                  </a:cubicBezTo>
                  <a:cubicBezTo>
                    <a:pt x="2428" y="12567"/>
                    <a:pt x="2361" y="12997"/>
                    <a:pt x="2304" y="13417"/>
                  </a:cubicBezTo>
                  <a:cubicBezTo>
                    <a:pt x="2055" y="13302"/>
                    <a:pt x="1816" y="13178"/>
                    <a:pt x="1606" y="13025"/>
                  </a:cubicBezTo>
                  <a:cubicBezTo>
                    <a:pt x="1100" y="12662"/>
                    <a:pt x="1558" y="11984"/>
                    <a:pt x="1597" y="11497"/>
                  </a:cubicBezTo>
                  <a:close/>
                  <a:moveTo>
                    <a:pt x="16551" y="11353"/>
                  </a:moveTo>
                  <a:cubicBezTo>
                    <a:pt x="16560" y="11372"/>
                    <a:pt x="16560" y="11391"/>
                    <a:pt x="16570" y="11411"/>
                  </a:cubicBezTo>
                  <a:cubicBezTo>
                    <a:pt x="16570" y="11411"/>
                    <a:pt x="16570" y="11401"/>
                    <a:pt x="16570" y="11401"/>
                  </a:cubicBezTo>
                  <a:cubicBezTo>
                    <a:pt x="16579" y="11420"/>
                    <a:pt x="16579" y="11430"/>
                    <a:pt x="16589" y="11449"/>
                  </a:cubicBezTo>
                  <a:lnTo>
                    <a:pt x="16579" y="11430"/>
                  </a:lnTo>
                  <a:lnTo>
                    <a:pt x="16579" y="11430"/>
                  </a:lnTo>
                  <a:cubicBezTo>
                    <a:pt x="16694" y="11726"/>
                    <a:pt x="16866" y="12013"/>
                    <a:pt x="16818" y="12337"/>
                  </a:cubicBezTo>
                  <a:cubicBezTo>
                    <a:pt x="16770" y="12901"/>
                    <a:pt x="15863" y="13216"/>
                    <a:pt x="15222" y="13427"/>
                  </a:cubicBezTo>
                  <a:cubicBezTo>
                    <a:pt x="15194" y="13436"/>
                    <a:pt x="15165" y="13446"/>
                    <a:pt x="15136" y="13455"/>
                  </a:cubicBezTo>
                  <a:cubicBezTo>
                    <a:pt x="15022" y="13494"/>
                    <a:pt x="14917" y="13532"/>
                    <a:pt x="14831" y="13570"/>
                  </a:cubicBezTo>
                  <a:cubicBezTo>
                    <a:pt x="14840" y="13207"/>
                    <a:pt x="14802" y="12844"/>
                    <a:pt x="14773" y="12490"/>
                  </a:cubicBezTo>
                  <a:cubicBezTo>
                    <a:pt x="15413" y="12232"/>
                    <a:pt x="16264" y="12041"/>
                    <a:pt x="16551" y="11353"/>
                  </a:cubicBezTo>
                  <a:close/>
                  <a:moveTo>
                    <a:pt x="2858" y="12270"/>
                  </a:moveTo>
                  <a:cubicBezTo>
                    <a:pt x="3383" y="12442"/>
                    <a:pt x="3918" y="12595"/>
                    <a:pt x="4463" y="12681"/>
                  </a:cubicBezTo>
                  <a:cubicBezTo>
                    <a:pt x="4396" y="13130"/>
                    <a:pt x="4320" y="13570"/>
                    <a:pt x="4301" y="14019"/>
                  </a:cubicBezTo>
                  <a:cubicBezTo>
                    <a:pt x="3775" y="13914"/>
                    <a:pt x="3250" y="13771"/>
                    <a:pt x="2743" y="13589"/>
                  </a:cubicBezTo>
                  <a:cubicBezTo>
                    <a:pt x="2753" y="13427"/>
                    <a:pt x="2753" y="13264"/>
                    <a:pt x="2762" y="13111"/>
                  </a:cubicBezTo>
                  <a:cubicBezTo>
                    <a:pt x="2781" y="12825"/>
                    <a:pt x="2810" y="12548"/>
                    <a:pt x="2858" y="12270"/>
                  </a:cubicBezTo>
                  <a:close/>
                  <a:moveTo>
                    <a:pt x="14381" y="12605"/>
                  </a:moveTo>
                  <a:cubicBezTo>
                    <a:pt x="14429" y="12968"/>
                    <a:pt x="14391" y="13341"/>
                    <a:pt x="14401" y="13704"/>
                  </a:cubicBezTo>
                  <a:cubicBezTo>
                    <a:pt x="13684" y="13895"/>
                    <a:pt x="12948" y="14038"/>
                    <a:pt x="12212" y="14143"/>
                  </a:cubicBezTo>
                  <a:cubicBezTo>
                    <a:pt x="12232" y="13771"/>
                    <a:pt x="12222" y="13388"/>
                    <a:pt x="12232" y="13016"/>
                  </a:cubicBezTo>
                  <a:cubicBezTo>
                    <a:pt x="12490" y="12987"/>
                    <a:pt x="12748" y="12949"/>
                    <a:pt x="12996" y="12911"/>
                  </a:cubicBezTo>
                  <a:cubicBezTo>
                    <a:pt x="13464" y="12834"/>
                    <a:pt x="13932" y="12729"/>
                    <a:pt x="14381" y="12605"/>
                  </a:cubicBezTo>
                  <a:close/>
                  <a:moveTo>
                    <a:pt x="4874" y="12758"/>
                  </a:moveTo>
                  <a:cubicBezTo>
                    <a:pt x="5600" y="12892"/>
                    <a:pt x="6326" y="12978"/>
                    <a:pt x="7062" y="13044"/>
                  </a:cubicBezTo>
                  <a:cubicBezTo>
                    <a:pt x="7043" y="13159"/>
                    <a:pt x="7033" y="13264"/>
                    <a:pt x="7024" y="13379"/>
                  </a:cubicBezTo>
                  <a:cubicBezTo>
                    <a:pt x="6995" y="13704"/>
                    <a:pt x="6890" y="14019"/>
                    <a:pt x="6900" y="14344"/>
                  </a:cubicBezTo>
                  <a:cubicBezTo>
                    <a:pt x="6183" y="14296"/>
                    <a:pt x="5476" y="14210"/>
                    <a:pt x="4769" y="14096"/>
                  </a:cubicBezTo>
                  <a:cubicBezTo>
                    <a:pt x="4769" y="13646"/>
                    <a:pt x="4798" y="13197"/>
                    <a:pt x="4874" y="12758"/>
                  </a:cubicBezTo>
                  <a:close/>
                  <a:moveTo>
                    <a:pt x="11849" y="13064"/>
                  </a:moveTo>
                  <a:cubicBezTo>
                    <a:pt x="11849" y="13159"/>
                    <a:pt x="11849" y="13264"/>
                    <a:pt x="11840" y="13369"/>
                  </a:cubicBezTo>
                  <a:cubicBezTo>
                    <a:pt x="11840" y="13646"/>
                    <a:pt x="11782" y="13924"/>
                    <a:pt x="11773" y="14201"/>
                  </a:cubicBezTo>
                  <a:cubicBezTo>
                    <a:pt x="11553" y="14229"/>
                    <a:pt x="11333" y="14258"/>
                    <a:pt x="11114" y="14287"/>
                  </a:cubicBezTo>
                  <a:lnTo>
                    <a:pt x="11133" y="14287"/>
                  </a:lnTo>
                  <a:cubicBezTo>
                    <a:pt x="10684" y="14344"/>
                    <a:pt x="10225" y="14382"/>
                    <a:pt x="9766" y="14401"/>
                  </a:cubicBezTo>
                  <a:cubicBezTo>
                    <a:pt x="9795" y="13981"/>
                    <a:pt x="9766" y="13560"/>
                    <a:pt x="9795" y="13150"/>
                  </a:cubicBezTo>
                  <a:cubicBezTo>
                    <a:pt x="9866" y="13151"/>
                    <a:pt x="9937" y="13151"/>
                    <a:pt x="10008" y="13151"/>
                  </a:cubicBezTo>
                  <a:cubicBezTo>
                    <a:pt x="10625" y="13151"/>
                    <a:pt x="11241" y="13115"/>
                    <a:pt x="11849" y="13064"/>
                  </a:cubicBezTo>
                  <a:close/>
                  <a:moveTo>
                    <a:pt x="7406" y="13073"/>
                  </a:moveTo>
                  <a:cubicBezTo>
                    <a:pt x="8075" y="13111"/>
                    <a:pt x="8744" y="13140"/>
                    <a:pt x="9403" y="13140"/>
                  </a:cubicBezTo>
                  <a:cubicBezTo>
                    <a:pt x="9403" y="13207"/>
                    <a:pt x="9394" y="13264"/>
                    <a:pt x="9384" y="13322"/>
                  </a:cubicBezTo>
                  <a:cubicBezTo>
                    <a:pt x="9375" y="13685"/>
                    <a:pt x="9365" y="14048"/>
                    <a:pt x="9355" y="14411"/>
                  </a:cubicBezTo>
                  <a:cubicBezTo>
                    <a:pt x="9239" y="14413"/>
                    <a:pt x="9123" y="14413"/>
                    <a:pt x="9006" y="14413"/>
                  </a:cubicBezTo>
                  <a:cubicBezTo>
                    <a:pt x="8444" y="14413"/>
                    <a:pt x="7884" y="14395"/>
                    <a:pt x="7330" y="14363"/>
                  </a:cubicBezTo>
                  <a:cubicBezTo>
                    <a:pt x="7368" y="13933"/>
                    <a:pt x="7368" y="13503"/>
                    <a:pt x="7406" y="13073"/>
                  </a:cubicBezTo>
                  <a:close/>
                  <a:moveTo>
                    <a:pt x="15098" y="13962"/>
                  </a:moveTo>
                  <a:cubicBezTo>
                    <a:pt x="15098" y="14449"/>
                    <a:pt x="15089" y="14936"/>
                    <a:pt x="15069" y="15424"/>
                  </a:cubicBezTo>
                  <a:cubicBezTo>
                    <a:pt x="14207" y="15706"/>
                    <a:pt x="13500" y="15845"/>
                    <a:pt x="12750" y="15845"/>
                  </a:cubicBezTo>
                  <a:cubicBezTo>
                    <a:pt x="12255" y="15845"/>
                    <a:pt x="11741" y="15784"/>
                    <a:pt x="11152" y="15663"/>
                  </a:cubicBezTo>
                  <a:cubicBezTo>
                    <a:pt x="11171" y="15366"/>
                    <a:pt x="11190" y="15070"/>
                    <a:pt x="11209" y="14774"/>
                  </a:cubicBezTo>
                  <a:cubicBezTo>
                    <a:pt x="12518" y="14612"/>
                    <a:pt x="13846" y="14411"/>
                    <a:pt x="15098" y="13962"/>
                  </a:cubicBezTo>
                  <a:close/>
                  <a:moveTo>
                    <a:pt x="2265" y="13895"/>
                  </a:moveTo>
                  <a:lnTo>
                    <a:pt x="2265" y="13895"/>
                  </a:lnTo>
                  <a:cubicBezTo>
                    <a:pt x="3756" y="14487"/>
                    <a:pt x="5352" y="14698"/>
                    <a:pt x="6938" y="14822"/>
                  </a:cubicBezTo>
                  <a:cubicBezTo>
                    <a:pt x="6881" y="15214"/>
                    <a:pt x="6919" y="15615"/>
                    <a:pt x="6852" y="16007"/>
                  </a:cubicBezTo>
                  <a:cubicBezTo>
                    <a:pt x="5724" y="15911"/>
                    <a:pt x="4683" y="15395"/>
                    <a:pt x="3546" y="15299"/>
                  </a:cubicBezTo>
                  <a:cubicBezTo>
                    <a:pt x="3420" y="15291"/>
                    <a:pt x="3291" y="15284"/>
                    <a:pt x="3161" y="15284"/>
                  </a:cubicBezTo>
                  <a:cubicBezTo>
                    <a:pt x="2867" y="15284"/>
                    <a:pt x="2572" y="15320"/>
                    <a:pt x="2313" y="15452"/>
                  </a:cubicBezTo>
                  <a:cubicBezTo>
                    <a:pt x="2304" y="14936"/>
                    <a:pt x="2294" y="14420"/>
                    <a:pt x="2265" y="13895"/>
                  </a:cubicBezTo>
                  <a:close/>
                  <a:moveTo>
                    <a:pt x="10779" y="14822"/>
                  </a:moveTo>
                  <a:cubicBezTo>
                    <a:pt x="10750" y="15099"/>
                    <a:pt x="10722" y="15366"/>
                    <a:pt x="10684" y="15643"/>
                  </a:cubicBezTo>
                  <a:cubicBezTo>
                    <a:pt x="10634" y="15643"/>
                    <a:pt x="10585" y="15643"/>
                    <a:pt x="10535" y="15643"/>
                  </a:cubicBezTo>
                  <a:cubicBezTo>
                    <a:pt x="9792" y="15643"/>
                    <a:pt x="9050" y="15710"/>
                    <a:pt x="8333" y="15854"/>
                  </a:cubicBezTo>
                  <a:cubicBezTo>
                    <a:pt x="7999" y="15911"/>
                    <a:pt x="7674" y="15978"/>
                    <a:pt x="7349" y="16007"/>
                  </a:cubicBezTo>
                  <a:cubicBezTo>
                    <a:pt x="7349" y="15968"/>
                    <a:pt x="7349" y="15930"/>
                    <a:pt x="7349" y="15892"/>
                  </a:cubicBezTo>
                  <a:cubicBezTo>
                    <a:pt x="7349" y="15538"/>
                    <a:pt x="7320" y="15194"/>
                    <a:pt x="7358" y="14841"/>
                  </a:cubicBezTo>
                  <a:cubicBezTo>
                    <a:pt x="7463" y="14850"/>
                    <a:pt x="7559" y="14860"/>
                    <a:pt x="7664" y="14860"/>
                  </a:cubicBezTo>
                  <a:cubicBezTo>
                    <a:pt x="8134" y="14886"/>
                    <a:pt x="8607" y="14902"/>
                    <a:pt x="9081" y="14902"/>
                  </a:cubicBezTo>
                  <a:cubicBezTo>
                    <a:pt x="9649" y="14902"/>
                    <a:pt x="10217" y="14879"/>
                    <a:pt x="10779" y="14822"/>
                  </a:cubicBezTo>
                  <a:close/>
                  <a:moveTo>
                    <a:pt x="3260" y="15678"/>
                  </a:moveTo>
                  <a:cubicBezTo>
                    <a:pt x="4467" y="15678"/>
                    <a:pt x="5826" y="16505"/>
                    <a:pt x="7004" y="16505"/>
                  </a:cubicBezTo>
                  <a:cubicBezTo>
                    <a:pt x="7030" y="16505"/>
                    <a:pt x="7056" y="16504"/>
                    <a:pt x="7081" y="16503"/>
                  </a:cubicBezTo>
                  <a:cubicBezTo>
                    <a:pt x="8220" y="16460"/>
                    <a:pt x="9335" y="16140"/>
                    <a:pt x="10469" y="16140"/>
                  </a:cubicBezTo>
                  <a:cubicBezTo>
                    <a:pt x="10582" y="16140"/>
                    <a:pt x="10695" y="16143"/>
                    <a:pt x="10808" y="16150"/>
                  </a:cubicBezTo>
                  <a:cubicBezTo>
                    <a:pt x="11362" y="16150"/>
                    <a:pt x="11888" y="16322"/>
                    <a:pt x="12432" y="16351"/>
                  </a:cubicBezTo>
                  <a:cubicBezTo>
                    <a:pt x="12574" y="16361"/>
                    <a:pt x="12716" y="16366"/>
                    <a:pt x="12859" y="16366"/>
                  </a:cubicBezTo>
                  <a:cubicBezTo>
                    <a:pt x="13618" y="16366"/>
                    <a:pt x="14377" y="16215"/>
                    <a:pt x="15069" y="15901"/>
                  </a:cubicBezTo>
                  <a:lnTo>
                    <a:pt x="15069" y="15901"/>
                  </a:lnTo>
                  <a:cubicBezTo>
                    <a:pt x="15069" y="16274"/>
                    <a:pt x="15060" y="16647"/>
                    <a:pt x="15060" y="17019"/>
                  </a:cubicBezTo>
                  <a:cubicBezTo>
                    <a:pt x="14964" y="19657"/>
                    <a:pt x="14945" y="22294"/>
                    <a:pt x="14601" y="24912"/>
                  </a:cubicBezTo>
                  <a:cubicBezTo>
                    <a:pt x="14439" y="25801"/>
                    <a:pt x="14381" y="26747"/>
                    <a:pt x="14152" y="27626"/>
                  </a:cubicBezTo>
                  <a:cubicBezTo>
                    <a:pt x="14047" y="28056"/>
                    <a:pt x="13904" y="28467"/>
                    <a:pt x="13684" y="28858"/>
                  </a:cubicBezTo>
                  <a:cubicBezTo>
                    <a:pt x="13244" y="29374"/>
                    <a:pt x="12509" y="29499"/>
                    <a:pt x="11888" y="29709"/>
                  </a:cubicBezTo>
                  <a:cubicBezTo>
                    <a:pt x="11263" y="29871"/>
                    <a:pt x="10282" y="29967"/>
                    <a:pt x="9182" y="29967"/>
                  </a:cubicBezTo>
                  <a:cubicBezTo>
                    <a:pt x="6600" y="29967"/>
                    <a:pt x="3358" y="29441"/>
                    <a:pt x="2514" y="28027"/>
                  </a:cubicBezTo>
                  <a:cubicBezTo>
                    <a:pt x="2428" y="27807"/>
                    <a:pt x="2361" y="27587"/>
                    <a:pt x="2313" y="27368"/>
                  </a:cubicBezTo>
                  <a:cubicBezTo>
                    <a:pt x="2103" y="26355"/>
                    <a:pt x="2256" y="25266"/>
                    <a:pt x="2189" y="24243"/>
                  </a:cubicBezTo>
                  <a:cubicBezTo>
                    <a:pt x="2141" y="21463"/>
                    <a:pt x="2323" y="18682"/>
                    <a:pt x="2304" y="15901"/>
                  </a:cubicBezTo>
                  <a:cubicBezTo>
                    <a:pt x="2606" y="15741"/>
                    <a:pt x="2927" y="15678"/>
                    <a:pt x="3260" y="15678"/>
                  </a:cubicBezTo>
                  <a:close/>
                  <a:moveTo>
                    <a:pt x="10466" y="0"/>
                  </a:moveTo>
                  <a:cubicBezTo>
                    <a:pt x="9616" y="0"/>
                    <a:pt x="8772" y="269"/>
                    <a:pt x="8218" y="842"/>
                  </a:cubicBezTo>
                  <a:cubicBezTo>
                    <a:pt x="8037" y="1072"/>
                    <a:pt x="8027" y="1349"/>
                    <a:pt x="8046" y="1626"/>
                  </a:cubicBezTo>
                  <a:cubicBezTo>
                    <a:pt x="7999" y="2142"/>
                    <a:pt x="7989" y="2668"/>
                    <a:pt x="7922" y="3193"/>
                  </a:cubicBezTo>
                  <a:cubicBezTo>
                    <a:pt x="7903" y="3327"/>
                    <a:pt x="7884" y="3470"/>
                    <a:pt x="7874" y="3604"/>
                  </a:cubicBezTo>
                  <a:cubicBezTo>
                    <a:pt x="7827" y="4015"/>
                    <a:pt x="7788" y="4435"/>
                    <a:pt x="7731" y="4846"/>
                  </a:cubicBezTo>
                  <a:cubicBezTo>
                    <a:pt x="6221" y="4970"/>
                    <a:pt x="4740" y="5620"/>
                    <a:pt x="3508" y="6509"/>
                  </a:cubicBezTo>
                  <a:cubicBezTo>
                    <a:pt x="2332" y="7436"/>
                    <a:pt x="1635" y="8917"/>
                    <a:pt x="1463" y="10388"/>
                  </a:cubicBezTo>
                  <a:cubicBezTo>
                    <a:pt x="1587" y="11764"/>
                    <a:pt x="1" y="12834"/>
                    <a:pt x="1816" y="13694"/>
                  </a:cubicBezTo>
                  <a:cubicBezTo>
                    <a:pt x="1826" y="13694"/>
                    <a:pt x="1845" y="13704"/>
                    <a:pt x="1864" y="13713"/>
                  </a:cubicBezTo>
                  <a:cubicBezTo>
                    <a:pt x="1864" y="13713"/>
                    <a:pt x="1864" y="13723"/>
                    <a:pt x="1864" y="13723"/>
                  </a:cubicBezTo>
                  <a:cubicBezTo>
                    <a:pt x="1597" y="16991"/>
                    <a:pt x="1491" y="20278"/>
                    <a:pt x="1539" y="23555"/>
                  </a:cubicBezTo>
                  <a:cubicBezTo>
                    <a:pt x="1587" y="24520"/>
                    <a:pt x="1616" y="25476"/>
                    <a:pt x="1654" y="26441"/>
                  </a:cubicBezTo>
                  <a:cubicBezTo>
                    <a:pt x="1702" y="27435"/>
                    <a:pt x="1893" y="28533"/>
                    <a:pt x="2800" y="29097"/>
                  </a:cubicBezTo>
                  <a:cubicBezTo>
                    <a:pt x="2791" y="29088"/>
                    <a:pt x="2772" y="29078"/>
                    <a:pt x="2762" y="29069"/>
                  </a:cubicBezTo>
                  <a:lnTo>
                    <a:pt x="2762" y="29069"/>
                  </a:lnTo>
                  <a:cubicBezTo>
                    <a:pt x="4442" y="30144"/>
                    <a:pt x="6722" y="30459"/>
                    <a:pt x="8865" y="30459"/>
                  </a:cubicBezTo>
                  <a:cubicBezTo>
                    <a:pt x="9673" y="30459"/>
                    <a:pt x="10461" y="30414"/>
                    <a:pt x="11190" y="30349"/>
                  </a:cubicBezTo>
                  <a:cubicBezTo>
                    <a:pt x="12136" y="30196"/>
                    <a:pt x="13149" y="29938"/>
                    <a:pt x="13904" y="29336"/>
                  </a:cubicBezTo>
                  <a:cubicBezTo>
                    <a:pt x="14840" y="28256"/>
                    <a:pt x="14840" y="26622"/>
                    <a:pt x="15098" y="25285"/>
                  </a:cubicBezTo>
                  <a:cubicBezTo>
                    <a:pt x="15366" y="23402"/>
                    <a:pt x="15490" y="21501"/>
                    <a:pt x="15528" y="19609"/>
                  </a:cubicBezTo>
                  <a:cubicBezTo>
                    <a:pt x="15595" y="17688"/>
                    <a:pt x="15652" y="15758"/>
                    <a:pt x="15471" y="13838"/>
                  </a:cubicBezTo>
                  <a:cubicBezTo>
                    <a:pt x="16340" y="13503"/>
                    <a:pt x="17496" y="13073"/>
                    <a:pt x="17229" y="11917"/>
                  </a:cubicBezTo>
                  <a:cubicBezTo>
                    <a:pt x="17124" y="11477"/>
                    <a:pt x="16942" y="11038"/>
                    <a:pt x="16713" y="10646"/>
                  </a:cubicBezTo>
                  <a:cubicBezTo>
                    <a:pt x="16656" y="8190"/>
                    <a:pt x="14668" y="6031"/>
                    <a:pt x="12365" y="5372"/>
                  </a:cubicBezTo>
                  <a:cubicBezTo>
                    <a:pt x="12384" y="5228"/>
                    <a:pt x="12404" y="5095"/>
                    <a:pt x="12423" y="4951"/>
                  </a:cubicBezTo>
                  <a:lnTo>
                    <a:pt x="12423" y="4951"/>
                  </a:lnTo>
                  <a:cubicBezTo>
                    <a:pt x="12419" y="4958"/>
                    <a:pt x="12417" y="4963"/>
                    <a:pt x="12416" y="4968"/>
                  </a:cubicBezTo>
                  <a:lnTo>
                    <a:pt x="12416" y="4968"/>
                  </a:lnTo>
                  <a:cubicBezTo>
                    <a:pt x="12540" y="3963"/>
                    <a:pt x="12720" y="2966"/>
                    <a:pt x="12834" y="1960"/>
                  </a:cubicBezTo>
                  <a:cubicBezTo>
                    <a:pt x="12967" y="1502"/>
                    <a:pt x="13025" y="967"/>
                    <a:pt x="12595" y="651"/>
                  </a:cubicBezTo>
                  <a:cubicBezTo>
                    <a:pt x="12028" y="226"/>
                    <a:pt x="11245" y="0"/>
                    <a:pt x="10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3108;p51"/>
            <p:cNvSpPr/>
            <p:nvPr/>
          </p:nvSpPr>
          <p:spPr>
            <a:xfrm>
              <a:off x="3499519" y="3825476"/>
              <a:ext cx="2244" cy="1161"/>
            </a:xfrm>
            <a:custGeom>
              <a:avLst/>
              <a:gdLst/>
              <a:ahLst/>
              <a:cxnLst/>
              <a:rect l="l" t="t" r="r" b="b"/>
              <a:pathLst>
                <a:path w="58" h="30" extrusionOk="0">
                  <a:moveTo>
                    <a:pt x="1" y="0"/>
                  </a:moveTo>
                  <a:cubicBezTo>
                    <a:pt x="1" y="1"/>
                    <a:pt x="1" y="10"/>
                    <a:pt x="10" y="10"/>
                  </a:cubicBezTo>
                  <a:cubicBezTo>
                    <a:pt x="20" y="10"/>
                    <a:pt x="39" y="20"/>
                    <a:pt x="58" y="29"/>
                  </a:cubicBezTo>
                  <a:cubicBezTo>
                    <a:pt x="39" y="20"/>
                    <a:pt x="20" y="10"/>
                    <a:pt x="1" y="0"/>
                  </a:cubicBezTo>
                  <a:close/>
                </a:path>
              </a:pathLst>
            </a:custGeom>
            <a:solidFill>
              <a:srgbClr val="3F0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3109;p51"/>
            <p:cNvSpPr/>
            <p:nvPr/>
          </p:nvSpPr>
          <p:spPr>
            <a:xfrm>
              <a:off x="3099425" y="4447461"/>
              <a:ext cx="418243" cy="266858"/>
            </a:xfrm>
            <a:custGeom>
              <a:avLst/>
              <a:gdLst/>
              <a:ahLst/>
              <a:cxnLst/>
              <a:rect l="l" t="t" r="r" b="b"/>
              <a:pathLst>
                <a:path w="10808" h="6896" extrusionOk="0">
                  <a:moveTo>
                    <a:pt x="2897" y="430"/>
                  </a:moveTo>
                  <a:cubicBezTo>
                    <a:pt x="3216" y="430"/>
                    <a:pt x="3532" y="566"/>
                    <a:pt x="3785" y="888"/>
                  </a:cubicBezTo>
                  <a:cubicBezTo>
                    <a:pt x="4157" y="1461"/>
                    <a:pt x="4110" y="2312"/>
                    <a:pt x="3622" y="2809"/>
                  </a:cubicBezTo>
                  <a:cubicBezTo>
                    <a:pt x="3280" y="2436"/>
                    <a:pt x="2794" y="2223"/>
                    <a:pt x="2302" y="2223"/>
                  </a:cubicBezTo>
                  <a:cubicBezTo>
                    <a:pt x="2025" y="2223"/>
                    <a:pt x="1747" y="2291"/>
                    <a:pt x="1491" y="2436"/>
                  </a:cubicBezTo>
                  <a:cubicBezTo>
                    <a:pt x="1348" y="2254"/>
                    <a:pt x="1367" y="2006"/>
                    <a:pt x="1386" y="1796"/>
                  </a:cubicBezTo>
                  <a:cubicBezTo>
                    <a:pt x="1510" y="1053"/>
                    <a:pt x="2211" y="430"/>
                    <a:pt x="2897" y="430"/>
                  </a:cubicBezTo>
                  <a:close/>
                  <a:moveTo>
                    <a:pt x="6645" y="434"/>
                  </a:moveTo>
                  <a:cubicBezTo>
                    <a:pt x="6907" y="434"/>
                    <a:pt x="7170" y="522"/>
                    <a:pt x="7406" y="726"/>
                  </a:cubicBezTo>
                  <a:cubicBezTo>
                    <a:pt x="8304" y="1385"/>
                    <a:pt x="7999" y="2770"/>
                    <a:pt x="7282" y="3458"/>
                  </a:cubicBezTo>
                  <a:cubicBezTo>
                    <a:pt x="6873" y="2706"/>
                    <a:pt x="6021" y="2215"/>
                    <a:pt x="5175" y="2215"/>
                  </a:cubicBezTo>
                  <a:cubicBezTo>
                    <a:pt x="5151" y="2215"/>
                    <a:pt x="5127" y="2215"/>
                    <a:pt x="5103" y="2216"/>
                  </a:cubicBezTo>
                  <a:cubicBezTo>
                    <a:pt x="5094" y="2102"/>
                    <a:pt x="5094" y="1996"/>
                    <a:pt x="5103" y="1882"/>
                  </a:cubicBezTo>
                  <a:cubicBezTo>
                    <a:pt x="5195" y="1122"/>
                    <a:pt x="5914" y="434"/>
                    <a:pt x="6645" y="434"/>
                  </a:cubicBezTo>
                  <a:close/>
                  <a:moveTo>
                    <a:pt x="2320" y="2579"/>
                  </a:moveTo>
                  <a:cubicBezTo>
                    <a:pt x="2865" y="2579"/>
                    <a:pt x="3414" y="2908"/>
                    <a:pt x="3727" y="3630"/>
                  </a:cubicBezTo>
                  <a:cubicBezTo>
                    <a:pt x="3727" y="3621"/>
                    <a:pt x="3718" y="3611"/>
                    <a:pt x="3718" y="3592"/>
                  </a:cubicBezTo>
                  <a:lnTo>
                    <a:pt x="3718" y="3592"/>
                  </a:lnTo>
                  <a:cubicBezTo>
                    <a:pt x="4004" y="4232"/>
                    <a:pt x="3651" y="4997"/>
                    <a:pt x="3116" y="5388"/>
                  </a:cubicBezTo>
                  <a:cubicBezTo>
                    <a:pt x="2814" y="5575"/>
                    <a:pt x="2438" y="5745"/>
                    <a:pt x="2071" y="5745"/>
                  </a:cubicBezTo>
                  <a:cubicBezTo>
                    <a:pt x="2044" y="5745"/>
                    <a:pt x="2016" y="5744"/>
                    <a:pt x="1988" y="5742"/>
                  </a:cubicBezTo>
                  <a:cubicBezTo>
                    <a:pt x="1224" y="5599"/>
                    <a:pt x="584" y="4873"/>
                    <a:pt x="746" y="4070"/>
                  </a:cubicBezTo>
                  <a:cubicBezTo>
                    <a:pt x="924" y="3123"/>
                    <a:pt x="1619" y="2579"/>
                    <a:pt x="2320" y="2579"/>
                  </a:cubicBezTo>
                  <a:close/>
                  <a:moveTo>
                    <a:pt x="3580" y="6195"/>
                  </a:moveTo>
                  <a:cubicBezTo>
                    <a:pt x="3582" y="6199"/>
                    <a:pt x="3584" y="6201"/>
                    <a:pt x="3584" y="6201"/>
                  </a:cubicBezTo>
                  <a:cubicBezTo>
                    <a:pt x="3583" y="6199"/>
                    <a:pt x="3581" y="6197"/>
                    <a:pt x="3580" y="6195"/>
                  </a:cubicBezTo>
                  <a:close/>
                  <a:moveTo>
                    <a:pt x="9063" y="3201"/>
                  </a:moveTo>
                  <a:cubicBezTo>
                    <a:pt x="9756" y="3201"/>
                    <a:pt x="10419" y="3721"/>
                    <a:pt x="10340" y="4739"/>
                  </a:cubicBezTo>
                  <a:cubicBezTo>
                    <a:pt x="10218" y="5572"/>
                    <a:pt x="9508" y="6268"/>
                    <a:pt x="8643" y="6268"/>
                  </a:cubicBezTo>
                  <a:cubicBezTo>
                    <a:pt x="8626" y="6268"/>
                    <a:pt x="8608" y="6268"/>
                    <a:pt x="8591" y="6268"/>
                  </a:cubicBezTo>
                  <a:cubicBezTo>
                    <a:pt x="7846" y="6096"/>
                    <a:pt x="7463" y="5293"/>
                    <a:pt x="7616" y="4576"/>
                  </a:cubicBezTo>
                  <a:cubicBezTo>
                    <a:pt x="7741" y="3654"/>
                    <a:pt x="8416" y="3201"/>
                    <a:pt x="9063" y="3201"/>
                  </a:cubicBezTo>
                  <a:close/>
                  <a:moveTo>
                    <a:pt x="5192" y="2581"/>
                  </a:moveTo>
                  <a:cubicBezTo>
                    <a:pt x="5250" y="2581"/>
                    <a:pt x="5306" y="2584"/>
                    <a:pt x="5361" y="2589"/>
                  </a:cubicBezTo>
                  <a:lnTo>
                    <a:pt x="5333" y="2589"/>
                  </a:lnTo>
                  <a:cubicBezTo>
                    <a:pt x="6307" y="2675"/>
                    <a:pt x="7196" y="3611"/>
                    <a:pt x="7014" y="4605"/>
                  </a:cubicBezTo>
                  <a:cubicBezTo>
                    <a:pt x="6899" y="5622"/>
                    <a:pt x="5902" y="6386"/>
                    <a:pt x="4979" y="6386"/>
                  </a:cubicBezTo>
                  <a:cubicBezTo>
                    <a:pt x="4447" y="6386"/>
                    <a:pt x="3939" y="6131"/>
                    <a:pt x="3641" y="5522"/>
                  </a:cubicBezTo>
                  <a:cubicBezTo>
                    <a:pt x="4224" y="4911"/>
                    <a:pt x="4434" y="3888"/>
                    <a:pt x="3918" y="3172"/>
                  </a:cubicBezTo>
                  <a:cubicBezTo>
                    <a:pt x="4183" y="2762"/>
                    <a:pt x="4714" y="2581"/>
                    <a:pt x="5192" y="2581"/>
                  </a:cubicBezTo>
                  <a:close/>
                  <a:moveTo>
                    <a:pt x="5322" y="6877"/>
                  </a:moveTo>
                  <a:cubicBezTo>
                    <a:pt x="5316" y="6878"/>
                    <a:pt x="5310" y="6878"/>
                    <a:pt x="5304" y="6879"/>
                  </a:cubicBezTo>
                  <a:cubicBezTo>
                    <a:pt x="5310" y="6879"/>
                    <a:pt x="5316" y="6878"/>
                    <a:pt x="5322" y="6877"/>
                  </a:cubicBezTo>
                  <a:close/>
                  <a:moveTo>
                    <a:pt x="6599" y="1"/>
                  </a:moveTo>
                  <a:cubicBezTo>
                    <a:pt x="5456" y="1"/>
                    <a:pt x="4589" y="1087"/>
                    <a:pt x="4750" y="2264"/>
                  </a:cubicBezTo>
                  <a:cubicBezTo>
                    <a:pt x="4635" y="2293"/>
                    <a:pt x="4520" y="2331"/>
                    <a:pt x="4406" y="2379"/>
                  </a:cubicBezTo>
                  <a:cubicBezTo>
                    <a:pt x="4803" y="1263"/>
                    <a:pt x="3997" y="28"/>
                    <a:pt x="2867" y="28"/>
                  </a:cubicBezTo>
                  <a:cubicBezTo>
                    <a:pt x="2719" y="28"/>
                    <a:pt x="2566" y="50"/>
                    <a:pt x="2409" y="95"/>
                  </a:cubicBezTo>
                  <a:cubicBezTo>
                    <a:pt x="1396" y="343"/>
                    <a:pt x="631" y="1652"/>
                    <a:pt x="1214" y="2589"/>
                  </a:cubicBezTo>
                  <a:cubicBezTo>
                    <a:pt x="182" y="3248"/>
                    <a:pt x="1" y="4251"/>
                    <a:pt x="326" y="5045"/>
                  </a:cubicBezTo>
                  <a:cubicBezTo>
                    <a:pt x="605" y="5730"/>
                    <a:pt x="1255" y="6253"/>
                    <a:pt x="2046" y="6253"/>
                  </a:cubicBezTo>
                  <a:cubicBezTo>
                    <a:pt x="2392" y="6253"/>
                    <a:pt x="2764" y="6153"/>
                    <a:pt x="3145" y="5924"/>
                  </a:cubicBezTo>
                  <a:cubicBezTo>
                    <a:pt x="3154" y="5914"/>
                    <a:pt x="3164" y="5914"/>
                    <a:pt x="3164" y="5904"/>
                  </a:cubicBezTo>
                  <a:cubicBezTo>
                    <a:pt x="3221" y="5876"/>
                    <a:pt x="3288" y="5838"/>
                    <a:pt x="3345" y="5790"/>
                  </a:cubicBezTo>
                  <a:cubicBezTo>
                    <a:pt x="3345" y="5809"/>
                    <a:pt x="3355" y="5818"/>
                    <a:pt x="3355" y="5838"/>
                  </a:cubicBezTo>
                  <a:lnTo>
                    <a:pt x="3364" y="5838"/>
                  </a:lnTo>
                  <a:cubicBezTo>
                    <a:pt x="3421" y="5969"/>
                    <a:pt x="3495" y="6091"/>
                    <a:pt x="3580" y="6195"/>
                  </a:cubicBezTo>
                  <a:lnTo>
                    <a:pt x="3580" y="6195"/>
                  </a:lnTo>
                  <a:cubicBezTo>
                    <a:pt x="3577" y="6192"/>
                    <a:pt x="3574" y="6187"/>
                    <a:pt x="3574" y="6182"/>
                  </a:cubicBezTo>
                  <a:lnTo>
                    <a:pt x="3574" y="6182"/>
                  </a:lnTo>
                  <a:cubicBezTo>
                    <a:pt x="3924" y="6628"/>
                    <a:pt x="4493" y="6895"/>
                    <a:pt x="5055" y="6895"/>
                  </a:cubicBezTo>
                  <a:cubicBezTo>
                    <a:pt x="5152" y="6895"/>
                    <a:pt x="5248" y="6887"/>
                    <a:pt x="5343" y="6871"/>
                  </a:cubicBezTo>
                  <a:lnTo>
                    <a:pt x="5343" y="6871"/>
                  </a:lnTo>
                  <a:cubicBezTo>
                    <a:pt x="5337" y="6873"/>
                    <a:pt x="5330" y="6875"/>
                    <a:pt x="5322" y="6877"/>
                  </a:cubicBezTo>
                  <a:lnTo>
                    <a:pt x="5322" y="6877"/>
                  </a:lnTo>
                  <a:cubicBezTo>
                    <a:pt x="6080" y="6776"/>
                    <a:pt x="6769" y="6282"/>
                    <a:pt x="7186" y="5646"/>
                  </a:cubicBezTo>
                  <a:cubicBezTo>
                    <a:pt x="7531" y="6418"/>
                    <a:pt x="8103" y="6736"/>
                    <a:pt x="8691" y="6736"/>
                  </a:cubicBezTo>
                  <a:cubicBezTo>
                    <a:pt x="9522" y="6736"/>
                    <a:pt x="10383" y="6101"/>
                    <a:pt x="10674" y="5217"/>
                  </a:cubicBezTo>
                  <a:cubicBezTo>
                    <a:pt x="10789" y="4873"/>
                    <a:pt x="10808" y="4490"/>
                    <a:pt x="10712" y="4099"/>
                  </a:cubicBezTo>
                  <a:cubicBezTo>
                    <a:pt x="10576" y="3269"/>
                    <a:pt x="9766" y="2782"/>
                    <a:pt x="8970" y="2782"/>
                  </a:cubicBezTo>
                  <a:cubicBezTo>
                    <a:pt x="8703" y="2782"/>
                    <a:pt x="8437" y="2837"/>
                    <a:pt x="8199" y="2952"/>
                  </a:cubicBezTo>
                  <a:cubicBezTo>
                    <a:pt x="8687" y="1767"/>
                    <a:pt x="8333" y="506"/>
                    <a:pt x="7053" y="57"/>
                  </a:cubicBezTo>
                  <a:cubicBezTo>
                    <a:pt x="6898" y="19"/>
                    <a:pt x="6746" y="1"/>
                    <a:pt x="659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3110;p51"/>
            <p:cNvSpPr/>
            <p:nvPr/>
          </p:nvSpPr>
          <p:spPr>
            <a:xfrm>
              <a:off x="3363961" y="4295263"/>
              <a:ext cx="145503" cy="125535"/>
            </a:xfrm>
            <a:custGeom>
              <a:avLst/>
              <a:gdLst/>
              <a:ahLst/>
              <a:cxnLst/>
              <a:rect l="l" t="t" r="r" b="b"/>
              <a:pathLst>
                <a:path w="3760" h="3244" extrusionOk="0">
                  <a:moveTo>
                    <a:pt x="1868" y="363"/>
                  </a:moveTo>
                  <a:cubicBezTo>
                    <a:pt x="2493" y="363"/>
                    <a:pt x="3150" y="912"/>
                    <a:pt x="3102" y="1792"/>
                  </a:cubicBezTo>
                  <a:cubicBezTo>
                    <a:pt x="2981" y="2461"/>
                    <a:pt x="2462" y="2772"/>
                    <a:pt x="1948" y="2772"/>
                  </a:cubicBezTo>
                  <a:cubicBezTo>
                    <a:pt x="1331" y="2772"/>
                    <a:pt x="720" y="2324"/>
                    <a:pt x="809" y="1505"/>
                  </a:cubicBezTo>
                  <a:cubicBezTo>
                    <a:pt x="898" y="707"/>
                    <a:pt x="1373" y="363"/>
                    <a:pt x="1868" y="363"/>
                  </a:cubicBezTo>
                  <a:close/>
                  <a:moveTo>
                    <a:pt x="1931" y="0"/>
                  </a:moveTo>
                  <a:cubicBezTo>
                    <a:pt x="962" y="0"/>
                    <a:pt x="0" y="910"/>
                    <a:pt x="379" y="2222"/>
                  </a:cubicBezTo>
                  <a:cubicBezTo>
                    <a:pt x="645" y="2936"/>
                    <a:pt x="1228" y="3243"/>
                    <a:pt x="1819" y="3243"/>
                  </a:cubicBezTo>
                  <a:cubicBezTo>
                    <a:pt x="2778" y="3243"/>
                    <a:pt x="3760" y="2435"/>
                    <a:pt x="3446" y="1247"/>
                  </a:cubicBezTo>
                  <a:cubicBezTo>
                    <a:pt x="3171" y="372"/>
                    <a:pt x="2549" y="0"/>
                    <a:pt x="193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3111;p51"/>
            <p:cNvSpPr/>
            <p:nvPr/>
          </p:nvSpPr>
          <p:spPr>
            <a:xfrm>
              <a:off x="3177439" y="4270768"/>
              <a:ext cx="149953" cy="126618"/>
            </a:xfrm>
            <a:custGeom>
              <a:avLst/>
              <a:gdLst/>
              <a:ahLst/>
              <a:cxnLst/>
              <a:rect l="l" t="t" r="r" b="b"/>
              <a:pathLst>
                <a:path w="3875" h="3272" extrusionOk="0">
                  <a:moveTo>
                    <a:pt x="1931" y="391"/>
                  </a:moveTo>
                  <a:cubicBezTo>
                    <a:pt x="2577" y="391"/>
                    <a:pt x="3213" y="932"/>
                    <a:pt x="3154" y="1852"/>
                  </a:cubicBezTo>
                  <a:cubicBezTo>
                    <a:pt x="3087" y="2454"/>
                    <a:pt x="2495" y="2740"/>
                    <a:pt x="1960" y="2855"/>
                  </a:cubicBezTo>
                  <a:cubicBezTo>
                    <a:pt x="1924" y="2859"/>
                    <a:pt x="1889" y="2861"/>
                    <a:pt x="1854" y="2861"/>
                  </a:cubicBezTo>
                  <a:cubicBezTo>
                    <a:pt x="1176" y="2861"/>
                    <a:pt x="627" y="2171"/>
                    <a:pt x="718" y="1508"/>
                  </a:cubicBezTo>
                  <a:cubicBezTo>
                    <a:pt x="896" y="736"/>
                    <a:pt x="1416" y="391"/>
                    <a:pt x="1931" y="391"/>
                  </a:cubicBezTo>
                  <a:close/>
                  <a:moveTo>
                    <a:pt x="1935" y="0"/>
                  </a:moveTo>
                  <a:cubicBezTo>
                    <a:pt x="1803" y="0"/>
                    <a:pt x="1670" y="21"/>
                    <a:pt x="1539" y="65"/>
                  </a:cubicBezTo>
                  <a:cubicBezTo>
                    <a:pt x="679" y="342"/>
                    <a:pt x="1" y="1297"/>
                    <a:pt x="355" y="2205"/>
                  </a:cubicBezTo>
                  <a:cubicBezTo>
                    <a:pt x="616" y="2954"/>
                    <a:pt x="1212" y="3271"/>
                    <a:pt x="1818" y="3271"/>
                  </a:cubicBezTo>
                  <a:cubicBezTo>
                    <a:pt x="2831" y="3271"/>
                    <a:pt x="3875" y="2387"/>
                    <a:pt x="3450" y="1145"/>
                  </a:cubicBezTo>
                  <a:cubicBezTo>
                    <a:pt x="3235" y="522"/>
                    <a:pt x="2600" y="0"/>
                    <a:pt x="193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3112;p51"/>
            <p:cNvSpPr/>
            <p:nvPr/>
          </p:nvSpPr>
          <p:spPr>
            <a:xfrm>
              <a:off x="3256227" y="3941568"/>
              <a:ext cx="50694" cy="44038"/>
            </a:xfrm>
            <a:custGeom>
              <a:avLst/>
              <a:gdLst/>
              <a:ahLst/>
              <a:cxnLst/>
              <a:rect l="l" t="t" r="r" b="b"/>
              <a:pathLst>
                <a:path w="1310" h="1138" extrusionOk="0">
                  <a:moveTo>
                    <a:pt x="144" y="1"/>
                  </a:moveTo>
                  <a:cubicBezTo>
                    <a:pt x="58" y="10"/>
                    <a:pt x="0" y="87"/>
                    <a:pt x="10" y="163"/>
                  </a:cubicBezTo>
                  <a:cubicBezTo>
                    <a:pt x="19" y="240"/>
                    <a:pt x="19" y="316"/>
                    <a:pt x="29" y="393"/>
                  </a:cubicBezTo>
                  <a:cubicBezTo>
                    <a:pt x="48" y="469"/>
                    <a:pt x="58" y="555"/>
                    <a:pt x="86" y="631"/>
                  </a:cubicBezTo>
                  <a:cubicBezTo>
                    <a:pt x="86" y="660"/>
                    <a:pt x="105" y="698"/>
                    <a:pt x="115" y="727"/>
                  </a:cubicBezTo>
                  <a:cubicBezTo>
                    <a:pt x="134" y="765"/>
                    <a:pt x="153" y="803"/>
                    <a:pt x="172" y="851"/>
                  </a:cubicBezTo>
                  <a:cubicBezTo>
                    <a:pt x="210" y="909"/>
                    <a:pt x="258" y="975"/>
                    <a:pt x="325" y="1023"/>
                  </a:cubicBezTo>
                  <a:cubicBezTo>
                    <a:pt x="402" y="1081"/>
                    <a:pt x="488" y="1119"/>
                    <a:pt x="574" y="1128"/>
                  </a:cubicBezTo>
                  <a:cubicBezTo>
                    <a:pt x="621" y="1138"/>
                    <a:pt x="669" y="1138"/>
                    <a:pt x="707" y="1138"/>
                  </a:cubicBezTo>
                  <a:cubicBezTo>
                    <a:pt x="755" y="1138"/>
                    <a:pt x="803" y="1128"/>
                    <a:pt x="851" y="1119"/>
                  </a:cubicBezTo>
                  <a:cubicBezTo>
                    <a:pt x="946" y="1081"/>
                    <a:pt x="1023" y="1023"/>
                    <a:pt x="1080" y="937"/>
                  </a:cubicBezTo>
                  <a:cubicBezTo>
                    <a:pt x="1109" y="909"/>
                    <a:pt x="1137" y="870"/>
                    <a:pt x="1147" y="832"/>
                  </a:cubicBezTo>
                  <a:cubicBezTo>
                    <a:pt x="1176" y="784"/>
                    <a:pt x="1185" y="737"/>
                    <a:pt x="1204" y="689"/>
                  </a:cubicBezTo>
                  <a:cubicBezTo>
                    <a:pt x="1223" y="631"/>
                    <a:pt x="1233" y="574"/>
                    <a:pt x="1252" y="517"/>
                  </a:cubicBezTo>
                  <a:cubicBezTo>
                    <a:pt x="1262" y="450"/>
                    <a:pt x="1281" y="393"/>
                    <a:pt x="1290" y="326"/>
                  </a:cubicBezTo>
                  <a:cubicBezTo>
                    <a:pt x="1309" y="230"/>
                    <a:pt x="1252" y="144"/>
                    <a:pt x="1156" y="125"/>
                  </a:cubicBezTo>
                  <a:cubicBezTo>
                    <a:pt x="1150" y="124"/>
                    <a:pt x="1144" y="124"/>
                    <a:pt x="1138" y="124"/>
                  </a:cubicBezTo>
                  <a:cubicBezTo>
                    <a:pt x="1058" y="124"/>
                    <a:pt x="983" y="180"/>
                    <a:pt x="965" y="268"/>
                  </a:cubicBezTo>
                  <a:cubicBezTo>
                    <a:pt x="937" y="402"/>
                    <a:pt x="918" y="536"/>
                    <a:pt x="879" y="670"/>
                  </a:cubicBezTo>
                  <a:cubicBezTo>
                    <a:pt x="879" y="698"/>
                    <a:pt x="870" y="717"/>
                    <a:pt x="860" y="737"/>
                  </a:cubicBezTo>
                  <a:cubicBezTo>
                    <a:pt x="841" y="756"/>
                    <a:pt x="822" y="775"/>
                    <a:pt x="803" y="794"/>
                  </a:cubicBezTo>
                  <a:cubicBezTo>
                    <a:pt x="803" y="794"/>
                    <a:pt x="793" y="803"/>
                    <a:pt x="784" y="803"/>
                  </a:cubicBezTo>
                  <a:cubicBezTo>
                    <a:pt x="774" y="813"/>
                    <a:pt x="755" y="813"/>
                    <a:pt x="746" y="823"/>
                  </a:cubicBezTo>
                  <a:lnTo>
                    <a:pt x="688" y="823"/>
                  </a:lnTo>
                  <a:cubicBezTo>
                    <a:pt x="660" y="823"/>
                    <a:pt x="640" y="823"/>
                    <a:pt x="612" y="813"/>
                  </a:cubicBezTo>
                  <a:cubicBezTo>
                    <a:pt x="583" y="803"/>
                    <a:pt x="554" y="794"/>
                    <a:pt x="535" y="775"/>
                  </a:cubicBezTo>
                  <a:cubicBezTo>
                    <a:pt x="516" y="765"/>
                    <a:pt x="507" y="746"/>
                    <a:pt x="488" y="737"/>
                  </a:cubicBezTo>
                  <a:cubicBezTo>
                    <a:pt x="468" y="717"/>
                    <a:pt x="449" y="689"/>
                    <a:pt x="440" y="660"/>
                  </a:cubicBezTo>
                  <a:cubicBezTo>
                    <a:pt x="411" y="612"/>
                    <a:pt x="392" y="565"/>
                    <a:pt x="373" y="517"/>
                  </a:cubicBezTo>
                  <a:cubicBezTo>
                    <a:pt x="354" y="459"/>
                    <a:pt x="344" y="402"/>
                    <a:pt x="325" y="345"/>
                  </a:cubicBezTo>
                  <a:cubicBezTo>
                    <a:pt x="316" y="278"/>
                    <a:pt x="306" y="211"/>
                    <a:pt x="306" y="135"/>
                  </a:cubicBezTo>
                  <a:cubicBezTo>
                    <a:pt x="296" y="58"/>
                    <a:pt x="230" y="1"/>
                    <a:pt x="15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3113;p51"/>
            <p:cNvSpPr/>
            <p:nvPr/>
          </p:nvSpPr>
          <p:spPr>
            <a:xfrm>
              <a:off x="3391553" y="3945283"/>
              <a:ext cx="51081" cy="42916"/>
            </a:xfrm>
            <a:custGeom>
              <a:avLst/>
              <a:gdLst/>
              <a:ahLst/>
              <a:cxnLst/>
              <a:rect l="l" t="t" r="r" b="b"/>
              <a:pathLst>
                <a:path w="1320" h="1109" extrusionOk="0">
                  <a:moveTo>
                    <a:pt x="1147" y="0"/>
                  </a:moveTo>
                  <a:cubicBezTo>
                    <a:pt x="1109" y="0"/>
                    <a:pt x="1080" y="19"/>
                    <a:pt x="1052" y="39"/>
                  </a:cubicBezTo>
                  <a:cubicBezTo>
                    <a:pt x="1023" y="48"/>
                    <a:pt x="1004" y="77"/>
                    <a:pt x="994" y="105"/>
                  </a:cubicBezTo>
                  <a:cubicBezTo>
                    <a:pt x="985" y="125"/>
                    <a:pt x="975" y="163"/>
                    <a:pt x="975" y="191"/>
                  </a:cubicBezTo>
                  <a:cubicBezTo>
                    <a:pt x="975" y="191"/>
                    <a:pt x="975" y="191"/>
                    <a:pt x="975" y="201"/>
                  </a:cubicBezTo>
                  <a:cubicBezTo>
                    <a:pt x="975" y="249"/>
                    <a:pt x="966" y="306"/>
                    <a:pt x="956" y="363"/>
                  </a:cubicBezTo>
                  <a:cubicBezTo>
                    <a:pt x="946" y="421"/>
                    <a:pt x="927" y="478"/>
                    <a:pt x="908" y="535"/>
                  </a:cubicBezTo>
                  <a:cubicBezTo>
                    <a:pt x="899" y="574"/>
                    <a:pt x="880" y="602"/>
                    <a:pt x="870" y="631"/>
                  </a:cubicBezTo>
                  <a:cubicBezTo>
                    <a:pt x="841" y="669"/>
                    <a:pt x="813" y="698"/>
                    <a:pt x="784" y="736"/>
                  </a:cubicBezTo>
                  <a:cubicBezTo>
                    <a:pt x="774" y="746"/>
                    <a:pt x="765" y="746"/>
                    <a:pt x="755" y="755"/>
                  </a:cubicBezTo>
                  <a:lnTo>
                    <a:pt x="746" y="755"/>
                  </a:lnTo>
                  <a:cubicBezTo>
                    <a:pt x="736" y="755"/>
                    <a:pt x="736" y="755"/>
                    <a:pt x="727" y="765"/>
                  </a:cubicBezTo>
                  <a:cubicBezTo>
                    <a:pt x="698" y="755"/>
                    <a:pt x="679" y="755"/>
                    <a:pt x="660" y="746"/>
                  </a:cubicBezTo>
                  <a:cubicBezTo>
                    <a:pt x="612" y="727"/>
                    <a:pt x="564" y="707"/>
                    <a:pt x="526" y="688"/>
                  </a:cubicBezTo>
                  <a:cubicBezTo>
                    <a:pt x="516" y="679"/>
                    <a:pt x="507" y="669"/>
                    <a:pt x="497" y="669"/>
                  </a:cubicBezTo>
                  <a:cubicBezTo>
                    <a:pt x="478" y="641"/>
                    <a:pt x="459" y="612"/>
                    <a:pt x="440" y="583"/>
                  </a:cubicBezTo>
                  <a:cubicBezTo>
                    <a:pt x="430" y="555"/>
                    <a:pt x="421" y="535"/>
                    <a:pt x="411" y="516"/>
                  </a:cubicBezTo>
                  <a:cubicBezTo>
                    <a:pt x="402" y="497"/>
                    <a:pt x="392" y="478"/>
                    <a:pt x="392" y="449"/>
                  </a:cubicBezTo>
                  <a:cubicBezTo>
                    <a:pt x="373" y="363"/>
                    <a:pt x="373" y="277"/>
                    <a:pt x="373" y="191"/>
                  </a:cubicBezTo>
                  <a:cubicBezTo>
                    <a:pt x="373" y="144"/>
                    <a:pt x="344" y="96"/>
                    <a:pt x="306" y="67"/>
                  </a:cubicBezTo>
                  <a:cubicBezTo>
                    <a:pt x="268" y="29"/>
                    <a:pt x="220" y="19"/>
                    <a:pt x="172" y="19"/>
                  </a:cubicBezTo>
                  <a:cubicBezTo>
                    <a:pt x="125" y="29"/>
                    <a:pt x="77" y="48"/>
                    <a:pt x="39" y="86"/>
                  </a:cubicBezTo>
                  <a:cubicBezTo>
                    <a:pt x="10" y="125"/>
                    <a:pt x="0" y="172"/>
                    <a:pt x="0" y="230"/>
                  </a:cubicBezTo>
                  <a:cubicBezTo>
                    <a:pt x="0" y="306"/>
                    <a:pt x="0" y="383"/>
                    <a:pt x="10" y="459"/>
                  </a:cubicBezTo>
                  <a:cubicBezTo>
                    <a:pt x="20" y="526"/>
                    <a:pt x="29" y="583"/>
                    <a:pt x="48" y="650"/>
                  </a:cubicBezTo>
                  <a:cubicBezTo>
                    <a:pt x="77" y="707"/>
                    <a:pt x="106" y="774"/>
                    <a:pt x="144" y="832"/>
                  </a:cubicBezTo>
                  <a:cubicBezTo>
                    <a:pt x="201" y="918"/>
                    <a:pt x="287" y="994"/>
                    <a:pt x="392" y="1042"/>
                  </a:cubicBezTo>
                  <a:cubicBezTo>
                    <a:pt x="440" y="1061"/>
                    <a:pt x="497" y="1080"/>
                    <a:pt x="555" y="1090"/>
                  </a:cubicBezTo>
                  <a:cubicBezTo>
                    <a:pt x="602" y="1109"/>
                    <a:pt x="660" y="1109"/>
                    <a:pt x="708" y="1109"/>
                  </a:cubicBezTo>
                  <a:cubicBezTo>
                    <a:pt x="727" y="1109"/>
                    <a:pt x="746" y="1099"/>
                    <a:pt x="755" y="1099"/>
                  </a:cubicBezTo>
                  <a:cubicBezTo>
                    <a:pt x="794" y="1090"/>
                    <a:pt x="832" y="1080"/>
                    <a:pt x="870" y="1061"/>
                  </a:cubicBezTo>
                  <a:cubicBezTo>
                    <a:pt x="927" y="1032"/>
                    <a:pt x="985" y="994"/>
                    <a:pt x="1032" y="937"/>
                  </a:cubicBezTo>
                  <a:cubicBezTo>
                    <a:pt x="1052" y="918"/>
                    <a:pt x="1080" y="889"/>
                    <a:pt x="1099" y="860"/>
                  </a:cubicBezTo>
                  <a:cubicBezTo>
                    <a:pt x="1128" y="822"/>
                    <a:pt x="1157" y="774"/>
                    <a:pt x="1176" y="736"/>
                  </a:cubicBezTo>
                  <a:cubicBezTo>
                    <a:pt x="1214" y="650"/>
                    <a:pt x="1243" y="555"/>
                    <a:pt x="1271" y="459"/>
                  </a:cubicBezTo>
                  <a:cubicBezTo>
                    <a:pt x="1290" y="383"/>
                    <a:pt x="1310" y="297"/>
                    <a:pt x="1310" y="201"/>
                  </a:cubicBezTo>
                  <a:cubicBezTo>
                    <a:pt x="1310" y="191"/>
                    <a:pt x="1319" y="172"/>
                    <a:pt x="1319" y="163"/>
                  </a:cubicBezTo>
                  <a:cubicBezTo>
                    <a:pt x="1310" y="125"/>
                    <a:pt x="1300" y="105"/>
                    <a:pt x="1290" y="77"/>
                  </a:cubicBezTo>
                  <a:cubicBezTo>
                    <a:pt x="1262" y="39"/>
                    <a:pt x="1224" y="19"/>
                    <a:pt x="1176" y="10"/>
                  </a:cubicBezTo>
                  <a:cubicBezTo>
                    <a:pt x="1166" y="10"/>
                    <a:pt x="1157" y="0"/>
                    <a:pt x="114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3114;p51"/>
            <p:cNvSpPr/>
            <p:nvPr/>
          </p:nvSpPr>
          <p:spPr>
            <a:xfrm>
              <a:off x="3320543" y="3969701"/>
              <a:ext cx="54022" cy="46592"/>
            </a:xfrm>
            <a:custGeom>
              <a:avLst/>
              <a:gdLst/>
              <a:ahLst/>
              <a:cxnLst/>
              <a:rect l="l" t="t" r="r" b="b"/>
              <a:pathLst>
                <a:path w="1396" h="1204" extrusionOk="0">
                  <a:moveTo>
                    <a:pt x="1224" y="0"/>
                  </a:moveTo>
                  <a:cubicBezTo>
                    <a:pt x="1205" y="0"/>
                    <a:pt x="1186" y="10"/>
                    <a:pt x="1167" y="19"/>
                  </a:cubicBezTo>
                  <a:cubicBezTo>
                    <a:pt x="1128" y="29"/>
                    <a:pt x="1100" y="57"/>
                    <a:pt x="1071" y="96"/>
                  </a:cubicBezTo>
                  <a:cubicBezTo>
                    <a:pt x="1062" y="124"/>
                    <a:pt x="1052" y="172"/>
                    <a:pt x="1042" y="201"/>
                  </a:cubicBezTo>
                  <a:cubicBezTo>
                    <a:pt x="1042" y="239"/>
                    <a:pt x="1042" y="277"/>
                    <a:pt x="1042" y="315"/>
                  </a:cubicBezTo>
                  <a:cubicBezTo>
                    <a:pt x="1033" y="373"/>
                    <a:pt x="1023" y="430"/>
                    <a:pt x="1014" y="487"/>
                  </a:cubicBezTo>
                  <a:cubicBezTo>
                    <a:pt x="1004" y="545"/>
                    <a:pt x="985" y="592"/>
                    <a:pt x="966" y="650"/>
                  </a:cubicBezTo>
                  <a:cubicBezTo>
                    <a:pt x="966" y="669"/>
                    <a:pt x="947" y="698"/>
                    <a:pt x="937" y="717"/>
                  </a:cubicBezTo>
                  <a:cubicBezTo>
                    <a:pt x="928" y="736"/>
                    <a:pt x="909" y="755"/>
                    <a:pt x="890" y="774"/>
                  </a:cubicBezTo>
                  <a:cubicBezTo>
                    <a:pt x="870" y="793"/>
                    <a:pt x="842" y="812"/>
                    <a:pt x="813" y="831"/>
                  </a:cubicBezTo>
                  <a:cubicBezTo>
                    <a:pt x="794" y="841"/>
                    <a:pt x="765" y="841"/>
                    <a:pt x="746" y="850"/>
                  </a:cubicBezTo>
                  <a:cubicBezTo>
                    <a:pt x="737" y="850"/>
                    <a:pt x="718" y="850"/>
                    <a:pt x="708" y="860"/>
                  </a:cubicBezTo>
                  <a:cubicBezTo>
                    <a:pt x="689" y="850"/>
                    <a:pt x="660" y="850"/>
                    <a:pt x="641" y="841"/>
                  </a:cubicBezTo>
                  <a:cubicBezTo>
                    <a:pt x="603" y="831"/>
                    <a:pt x="565" y="812"/>
                    <a:pt x="526" y="793"/>
                  </a:cubicBezTo>
                  <a:cubicBezTo>
                    <a:pt x="507" y="774"/>
                    <a:pt x="488" y="764"/>
                    <a:pt x="479" y="745"/>
                  </a:cubicBezTo>
                  <a:cubicBezTo>
                    <a:pt x="450" y="707"/>
                    <a:pt x="421" y="669"/>
                    <a:pt x="393" y="631"/>
                  </a:cubicBezTo>
                  <a:cubicBezTo>
                    <a:pt x="364" y="564"/>
                    <a:pt x="335" y="487"/>
                    <a:pt x="316" y="411"/>
                  </a:cubicBezTo>
                  <a:cubicBezTo>
                    <a:pt x="307" y="344"/>
                    <a:pt x="307" y="277"/>
                    <a:pt x="297" y="210"/>
                  </a:cubicBezTo>
                  <a:cubicBezTo>
                    <a:pt x="297" y="139"/>
                    <a:pt x="230" y="76"/>
                    <a:pt x="151" y="76"/>
                  </a:cubicBezTo>
                  <a:cubicBezTo>
                    <a:pt x="146" y="76"/>
                    <a:pt x="140" y="76"/>
                    <a:pt x="135" y="76"/>
                  </a:cubicBezTo>
                  <a:cubicBezTo>
                    <a:pt x="58" y="86"/>
                    <a:pt x="1" y="162"/>
                    <a:pt x="1" y="239"/>
                  </a:cubicBezTo>
                  <a:cubicBezTo>
                    <a:pt x="10" y="315"/>
                    <a:pt x="10" y="392"/>
                    <a:pt x="30" y="459"/>
                  </a:cubicBezTo>
                  <a:cubicBezTo>
                    <a:pt x="39" y="535"/>
                    <a:pt x="49" y="612"/>
                    <a:pt x="68" y="688"/>
                  </a:cubicBezTo>
                  <a:cubicBezTo>
                    <a:pt x="87" y="755"/>
                    <a:pt x="125" y="822"/>
                    <a:pt x="163" y="889"/>
                  </a:cubicBezTo>
                  <a:cubicBezTo>
                    <a:pt x="182" y="927"/>
                    <a:pt x="211" y="956"/>
                    <a:pt x="240" y="994"/>
                  </a:cubicBezTo>
                  <a:cubicBezTo>
                    <a:pt x="268" y="1022"/>
                    <a:pt x="297" y="1042"/>
                    <a:pt x="326" y="1070"/>
                  </a:cubicBezTo>
                  <a:cubicBezTo>
                    <a:pt x="412" y="1128"/>
                    <a:pt x="498" y="1156"/>
                    <a:pt x="593" y="1185"/>
                  </a:cubicBezTo>
                  <a:cubicBezTo>
                    <a:pt x="641" y="1204"/>
                    <a:pt x="698" y="1204"/>
                    <a:pt x="746" y="1204"/>
                  </a:cubicBezTo>
                  <a:cubicBezTo>
                    <a:pt x="804" y="1204"/>
                    <a:pt x="861" y="1185"/>
                    <a:pt x="918" y="1166"/>
                  </a:cubicBezTo>
                  <a:cubicBezTo>
                    <a:pt x="966" y="1147"/>
                    <a:pt x="1004" y="1118"/>
                    <a:pt x="1052" y="1089"/>
                  </a:cubicBezTo>
                  <a:cubicBezTo>
                    <a:pt x="1090" y="1070"/>
                    <a:pt x="1128" y="1032"/>
                    <a:pt x="1157" y="1003"/>
                  </a:cubicBezTo>
                  <a:cubicBezTo>
                    <a:pt x="1195" y="965"/>
                    <a:pt x="1224" y="917"/>
                    <a:pt x="1243" y="879"/>
                  </a:cubicBezTo>
                  <a:cubicBezTo>
                    <a:pt x="1281" y="822"/>
                    <a:pt x="1291" y="764"/>
                    <a:pt x="1310" y="698"/>
                  </a:cubicBezTo>
                  <a:cubicBezTo>
                    <a:pt x="1329" y="631"/>
                    <a:pt x="1348" y="564"/>
                    <a:pt x="1358" y="497"/>
                  </a:cubicBezTo>
                  <a:cubicBezTo>
                    <a:pt x="1367" y="459"/>
                    <a:pt x="1377" y="420"/>
                    <a:pt x="1386" y="382"/>
                  </a:cubicBezTo>
                  <a:cubicBezTo>
                    <a:pt x="1386" y="344"/>
                    <a:pt x="1386" y="306"/>
                    <a:pt x="1386" y="268"/>
                  </a:cubicBezTo>
                  <a:cubicBezTo>
                    <a:pt x="1396" y="248"/>
                    <a:pt x="1396" y="220"/>
                    <a:pt x="1396" y="201"/>
                  </a:cubicBezTo>
                  <a:cubicBezTo>
                    <a:pt x="1396" y="172"/>
                    <a:pt x="1386" y="143"/>
                    <a:pt x="1386" y="115"/>
                  </a:cubicBezTo>
                  <a:cubicBezTo>
                    <a:pt x="1367" y="57"/>
                    <a:pt x="1310" y="19"/>
                    <a:pt x="1253" y="10"/>
                  </a:cubicBezTo>
                  <a:cubicBezTo>
                    <a:pt x="1243" y="10"/>
                    <a:pt x="1234" y="0"/>
                    <a:pt x="122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2" name="Google Shape;1780;p42"/>
          <p:cNvGrpSpPr/>
          <p:nvPr/>
        </p:nvGrpSpPr>
        <p:grpSpPr>
          <a:xfrm flipH="1">
            <a:off x="6975313" y="2826246"/>
            <a:ext cx="2102175" cy="1614039"/>
            <a:chOff x="6862425" y="660850"/>
            <a:chExt cx="1389081" cy="966580"/>
          </a:xfrm>
        </p:grpSpPr>
        <p:sp>
          <p:nvSpPr>
            <p:cNvPr id="103" name="Google Shape;1781;p42"/>
            <p:cNvSpPr/>
            <p:nvPr/>
          </p:nvSpPr>
          <p:spPr>
            <a:xfrm>
              <a:off x="6862425" y="660850"/>
              <a:ext cx="1389081" cy="966580"/>
            </a:xfrm>
            <a:custGeom>
              <a:avLst/>
              <a:gdLst/>
              <a:ahLst/>
              <a:cxnLst/>
              <a:rect l="l" t="t" r="r" b="b"/>
              <a:pathLst>
                <a:path w="26690" h="18572" extrusionOk="0">
                  <a:moveTo>
                    <a:pt x="5591" y="1"/>
                  </a:moveTo>
                  <a:cubicBezTo>
                    <a:pt x="4196" y="1"/>
                    <a:pt x="2834" y="131"/>
                    <a:pt x="1515" y="382"/>
                  </a:cubicBezTo>
                  <a:cubicBezTo>
                    <a:pt x="1493" y="393"/>
                    <a:pt x="1471" y="393"/>
                    <a:pt x="1439" y="404"/>
                  </a:cubicBezTo>
                  <a:lnTo>
                    <a:pt x="719" y="556"/>
                  </a:lnTo>
                  <a:lnTo>
                    <a:pt x="273" y="6158"/>
                  </a:lnTo>
                  <a:lnTo>
                    <a:pt x="262" y="6158"/>
                  </a:lnTo>
                  <a:lnTo>
                    <a:pt x="0" y="9438"/>
                  </a:lnTo>
                  <a:lnTo>
                    <a:pt x="1144" y="9319"/>
                  </a:lnTo>
                  <a:cubicBezTo>
                    <a:pt x="1275" y="9297"/>
                    <a:pt x="1362" y="9286"/>
                    <a:pt x="1417" y="9275"/>
                  </a:cubicBezTo>
                  <a:cubicBezTo>
                    <a:pt x="1461" y="9264"/>
                    <a:pt x="1493" y="9253"/>
                    <a:pt x="1570" y="9253"/>
                  </a:cubicBezTo>
                  <a:cubicBezTo>
                    <a:pt x="2158" y="9199"/>
                    <a:pt x="2768" y="9166"/>
                    <a:pt x="3368" y="9166"/>
                  </a:cubicBezTo>
                  <a:cubicBezTo>
                    <a:pt x="4349" y="9166"/>
                    <a:pt x="5340" y="9242"/>
                    <a:pt x="6310" y="9384"/>
                  </a:cubicBezTo>
                  <a:cubicBezTo>
                    <a:pt x="9612" y="9885"/>
                    <a:pt x="12686" y="11324"/>
                    <a:pt x="15225" y="13569"/>
                  </a:cubicBezTo>
                  <a:cubicBezTo>
                    <a:pt x="15170" y="14092"/>
                    <a:pt x="15258" y="14615"/>
                    <a:pt x="15454" y="15095"/>
                  </a:cubicBezTo>
                  <a:cubicBezTo>
                    <a:pt x="15290" y="15411"/>
                    <a:pt x="15192" y="15770"/>
                    <a:pt x="15181" y="16141"/>
                  </a:cubicBezTo>
                  <a:cubicBezTo>
                    <a:pt x="15170" y="16773"/>
                    <a:pt x="15399" y="17372"/>
                    <a:pt x="15835" y="17830"/>
                  </a:cubicBezTo>
                  <a:cubicBezTo>
                    <a:pt x="16282" y="18309"/>
                    <a:pt x="16914" y="18571"/>
                    <a:pt x="17557" y="18571"/>
                  </a:cubicBezTo>
                  <a:cubicBezTo>
                    <a:pt x="18048" y="18571"/>
                    <a:pt x="18527" y="18418"/>
                    <a:pt x="18919" y="18146"/>
                  </a:cubicBezTo>
                  <a:cubicBezTo>
                    <a:pt x="19050" y="18157"/>
                    <a:pt x="19170" y="18168"/>
                    <a:pt x="19301" y="18168"/>
                  </a:cubicBezTo>
                  <a:cubicBezTo>
                    <a:pt x="20009" y="18168"/>
                    <a:pt x="20685" y="17906"/>
                    <a:pt x="21197" y="17416"/>
                  </a:cubicBezTo>
                  <a:cubicBezTo>
                    <a:pt x="21622" y="17013"/>
                    <a:pt x="21906" y="16500"/>
                    <a:pt x="22004" y="15945"/>
                  </a:cubicBezTo>
                  <a:cubicBezTo>
                    <a:pt x="22265" y="15814"/>
                    <a:pt x="22505" y="15639"/>
                    <a:pt x="22712" y="15443"/>
                  </a:cubicBezTo>
                  <a:cubicBezTo>
                    <a:pt x="22963" y="15214"/>
                    <a:pt x="23159" y="14942"/>
                    <a:pt x="23311" y="14637"/>
                  </a:cubicBezTo>
                  <a:cubicBezTo>
                    <a:pt x="23856" y="14517"/>
                    <a:pt x="24347" y="14255"/>
                    <a:pt x="24761" y="13874"/>
                  </a:cubicBezTo>
                  <a:cubicBezTo>
                    <a:pt x="25349" y="13307"/>
                    <a:pt x="25687" y="12533"/>
                    <a:pt x="25720" y="11727"/>
                  </a:cubicBezTo>
                  <a:cubicBezTo>
                    <a:pt x="26657" y="10833"/>
                    <a:pt x="26690" y="9329"/>
                    <a:pt x="25796" y="8381"/>
                  </a:cubicBezTo>
                  <a:cubicBezTo>
                    <a:pt x="25349" y="7913"/>
                    <a:pt x="24717" y="7640"/>
                    <a:pt x="24074" y="7640"/>
                  </a:cubicBezTo>
                  <a:cubicBezTo>
                    <a:pt x="23464" y="7640"/>
                    <a:pt x="22886" y="7880"/>
                    <a:pt x="22440" y="8294"/>
                  </a:cubicBezTo>
                  <a:cubicBezTo>
                    <a:pt x="22440" y="8294"/>
                    <a:pt x="22429" y="8305"/>
                    <a:pt x="22429" y="8305"/>
                  </a:cubicBezTo>
                  <a:cubicBezTo>
                    <a:pt x="19432" y="4414"/>
                    <a:pt x="15465" y="1766"/>
                    <a:pt x="10920" y="644"/>
                  </a:cubicBezTo>
                  <a:cubicBezTo>
                    <a:pt x="9176" y="219"/>
                    <a:pt x="7389" y="1"/>
                    <a:pt x="5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782;p42"/>
            <p:cNvSpPr/>
            <p:nvPr/>
          </p:nvSpPr>
          <p:spPr>
            <a:xfrm>
              <a:off x="6940702" y="714197"/>
              <a:ext cx="1133852" cy="579157"/>
            </a:xfrm>
            <a:custGeom>
              <a:avLst/>
              <a:gdLst/>
              <a:ahLst/>
              <a:cxnLst/>
              <a:rect l="l" t="t" r="r" b="b"/>
              <a:pathLst>
                <a:path w="21786" h="11128" extrusionOk="0">
                  <a:moveTo>
                    <a:pt x="4076" y="0"/>
                  </a:moveTo>
                  <a:cubicBezTo>
                    <a:pt x="2769" y="0"/>
                    <a:pt x="1464" y="122"/>
                    <a:pt x="196" y="371"/>
                  </a:cubicBezTo>
                  <a:cubicBezTo>
                    <a:pt x="164" y="371"/>
                    <a:pt x="131" y="381"/>
                    <a:pt x="109" y="392"/>
                  </a:cubicBezTo>
                  <a:lnTo>
                    <a:pt x="0" y="1711"/>
                  </a:lnTo>
                  <a:cubicBezTo>
                    <a:pt x="32" y="1715"/>
                    <a:pt x="65" y="1718"/>
                    <a:pt x="100" y="1718"/>
                  </a:cubicBezTo>
                  <a:cubicBezTo>
                    <a:pt x="159" y="1718"/>
                    <a:pt x="221" y="1710"/>
                    <a:pt x="283" y="1689"/>
                  </a:cubicBezTo>
                  <a:cubicBezTo>
                    <a:pt x="992" y="1515"/>
                    <a:pt x="1406" y="1482"/>
                    <a:pt x="2191" y="1406"/>
                  </a:cubicBezTo>
                  <a:cubicBezTo>
                    <a:pt x="2806" y="1353"/>
                    <a:pt x="3427" y="1326"/>
                    <a:pt x="4047" y="1326"/>
                  </a:cubicBezTo>
                  <a:cubicBezTo>
                    <a:pt x="5086" y="1326"/>
                    <a:pt x="6126" y="1402"/>
                    <a:pt x="7149" y="1558"/>
                  </a:cubicBezTo>
                  <a:cubicBezTo>
                    <a:pt x="12391" y="2343"/>
                    <a:pt x="16849" y="5307"/>
                    <a:pt x="19824" y="9667"/>
                  </a:cubicBezTo>
                  <a:cubicBezTo>
                    <a:pt x="20129" y="10124"/>
                    <a:pt x="20412" y="10593"/>
                    <a:pt x="20696" y="11073"/>
                  </a:cubicBezTo>
                  <a:cubicBezTo>
                    <a:pt x="20707" y="11094"/>
                    <a:pt x="20718" y="11116"/>
                    <a:pt x="20728" y="11127"/>
                  </a:cubicBezTo>
                  <a:lnTo>
                    <a:pt x="21786" y="10331"/>
                  </a:lnTo>
                  <a:cubicBezTo>
                    <a:pt x="18974" y="5547"/>
                    <a:pt x="14625" y="1962"/>
                    <a:pt x="9187" y="621"/>
                  </a:cubicBezTo>
                  <a:cubicBezTo>
                    <a:pt x="7531" y="212"/>
                    <a:pt x="5802" y="0"/>
                    <a:pt x="4076" y="0"/>
                  </a:cubicBezTo>
                  <a:close/>
                </a:path>
              </a:pathLst>
            </a:custGeom>
            <a:solidFill>
              <a:srgbClr val="FF7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783;p42"/>
            <p:cNvSpPr/>
            <p:nvPr/>
          </p:nvSpPr>
          <p:spPr>
            <a:xfrm>
              <a:off x="6936122" y="773894"/>
              <a:ext cx="1098149" cy="549491"/>
            </a:xfrm>
            <a:custGeom>
              <a:avLst/>
              <a:gdLst/>
              <a:ahLst/>
              <a:cxnLst/>
              <a:rect l="l" t="t" r="r" b="b"/>
              <a:pathLst>
                <a:path w="21100" h="10558" extrusionOk="0">
                  <a:moveTo>
                    <a:pt x="3749" y="1"/>
                  </a:moveTo>
                  <a:cubicBezTo>
                    <a:pt x="2524" y="1"/>
                    <a:pt x="1301" y="107"/>
                    <a:pt x="110" y="324"/>
                  </a:cubicBezTo>
                  <a:lnTo>
                    <a:pt x="1" y="1687"/>
                  </a:lnTo>
                  <a:cubicBezTo>
                    <a:pt x="677" y="1523"/>
                    <a:pt x="1091" y="1490"/>
                    <a:pt x="1854" y="1414"/>
                  </a:cubicBezTo>
                  <a:cubicBezTo>
                    <a:pt x="2469" y="1361"/>
                    <a:pt x="3090" y="1334"/>
                    <a:pt x="3710" y="1334"/>
                  </a:cubicBezTo>
                  <a:cubicBezTo>
                    <a:pt x="4749" y="1334"/>
                    <a:pt x="5789" y="1410"/>
                    <a:pt x="6812" y="1567"/>
                  </a:cubicBezTo>
                  <a:cubicBezTo>
                    <a:pt x="12054" y="2351"/>
                    <a:pt x="16512" y="5316"/>
                    <a:pt x="19487" y="9675"/>
                  </a:cubicBezTo>
                  <a:cubicBezTo>
                    <a:pt x="19683" y="9969"/>
                    <a:pt x="19868" y="10263"/>
                    <a:pt x="20043" y="10558"/>
                  </a:cubicBezTo>
                  <a:lnTo>
                    <a:pt x="21100" y="9773"/>
                  </a:lnTo>
                  <a:cubicBezTo>
                    <a:pt x="18277" y="5261"/>
                    <a:pt x="14060" y="1915"/>
                    <a:pt x="8839" y="619"/>
                  </a:cubicBezTo>
                  <a:cubicBezTo>
                    <a:pt x="7196" y="211"/>
                    <a:pt x="5471" y="1"/>
                    <a:pt x="3749" y="1"/>
                  </a:cubicBezTo>
                  <a:close/>
                </a:path>
              </a:pathLst>
            </a:custGeom>
            <a:solidFill>
              <a:srgbClr val="FEA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784;p42"/>
            <p:cNvSpPr/>
            <p:nvPr/>
          </p:nvSpPr>
          <p:spPr>
            <a:xfrm>
              <a:off x="6931594" y="834476"/>
              <a:ext cx="1059012" cy="521803"/>
            </a:xfrm>
            <a:custGeom>
              <a:avLst/>
              <a:gdLst/>
              <a:ahLst/>
              <a:cxnLst/>
              <a:rect l="l" t="t" r="r" b="b"/>
              <a:pathLst>
                <a:path w="20348" h="10026" extrusionOk="0">
                  <a:moveTo>
                    <a:pt x="3319" y="0"/>
                  </a:moveTo>
                  <a:cubicBezTo>
                    <a:pt x="2242" y="0"/>
                    <a:pt x="1165" y="83"/>
                    <a:pt x="110" y="250"/>
                  </a:cubicBezTo>
                  <a:lnTo>
                    <a:pt x="1" y="1591"/>
                  </a:lnTo>
                  <a:cubicBezTo>
                    <a:pt x="458" y="1503"/>
                    <a:pt x="840" y="1460"/>
                    <a:pt x="1428" y="1416"/>
                  </a:cubicBezTo>
                  <a:cubicBezTo>
                    <a:pt x="2066" y="1358"/>
                    <a:pt x="2705" y="1328"/>
                    <a:pt x="3344" y="1328"/>
                  </a:cubicBezTo>
                  <a:cubicBezTo>
                    <a:pt x="4365" y="1328"/>
                    <a:pt x="5386" y="1404"/>
                    <a:pt x="6398" y="1558"/>
                  </a:cubicBezTo>
                  <a:cubicBezTo>
                    <a:pt x="11629" y="2343"/>
                    <a:pt x="16097" y="5307"/>
                    <a:pt x="19062" y="9666"/>
                  </a:cubicBezTo>
                  <a:cubicBezTo>
                    <a:pt x="19138" y="9786"/>
                    <a:pt x="19214" y="9906"/>
                    <a:pt x="19291" y="10026"/>
                  </a:cubicBezTo>
                  <a:lnTo>
                    <a:pt x="20348" y="9241"/>
                  </a:lnTo>
                  <a:cubicBezTo>
                    <a:pt x="17525" y="5002"/>
                    <a:pt x="13438" y="1863"/>
                    <a:pt x="8425" y="621"/>
                  </a:cubicBezTo>
                  <a:cubicBezTo>
                    <a:pt x="6774" y="211"/>
                    <a:pt x="5045" y="0"/>
                    <a:pt x="3319" y="0"/>
                  </a:cubicBezTo>
                  <a:close/>
                </a:path>
              </a:pathLst>
            </a:custGeom>
            <a:solidFill>
              <a:srgbClr val="FFE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785;p42"/>
            <p:cNvSpPr/>
            <p:nvPr/>
          </p:nvSpPr>
          <p:spPr>
            <a:xfrm>
              <a:off x="6927066" y="893236"/>
              <a:ext cx="1018729" cy="496509"/>
            </a:xfrm>
            <a:custGeom>
              <a:avLst/>
              <a:gdLst/>
              <a:ahLst/>
              <a:cxnLst/>
              <a:rect l="l" t="t" r="r" b="b"/>
              <a:pathLst>
                <a:path w="19574" h="9540" extrusionOk="0">
                  <a:moveTo>
                    <a:pt x="2887" y="1"/>
                  </a:moveTo>
                  <a:cubicBezTo>
                    <a:pt x="1955" y="1"/>
                    <a:pt x="1025" y="63"/>
                    <a:pt x="110" y="189"/>
                  </a:cubicBezTo>
                  <a:lnTo>
                    <a:pt x="1" y="1519"/>
                  </a:lnTo>
                  <a:cubicBezTo>
                    <a:pt x="295" y="1475"/>
                    <a:pt x="589" y="1453"/>
                    <a:pt x="981" y="1410"/>
                  </a:cubicBezTo>
                  <a:cubicBezTo>
                    <a:pt x="1601" y="1357"/>
                    <a:pt x="2224" y="1330"/>
                    <a:pt x="2846" y="1330"/>
                  </a:cubicBezTo>
                  <a:cubicBezTo>
                    <a:pt x="3888" y="1330"/>
                    <a:pt x="4928" y="1405"/>
                    <a:pt x="5951" y="1562"/>
                  </a:cubicBezTo>
                  <a:cubicBezTo>
                    <a:pt x="11139" y="2336"/>
                    <a:pt x="15552" y="5246"/>
                    <a:pt x="18527" y="9540"/>
                  </a:cubicBezTo>
                  <a:lnTo>
                    <a:pt x="19574" y="8755"/>
                  </a:lnTo>
                  <a:cubicBezTo>
                    <a:pt x="16773" y="4766"/>
                    <a:pt x="12806" y="1813"/>
                    <a:pt x="7978" y="614"/>
                  </a:cubicBezTo>
                  <a:cubicBezTo>
                    <a:pt x="6331" y="211"/>
                    <a:pt x="4607" y="1"/>
                    <a:pt x="2887" y="1"/>
                  </a:cubicBezTo>
                  <a:close/>
                </a:path>
              </a:pathLst>
            </a:custGeom>
            <a:solidFill>
              <a:srgbClr val="48CC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786;p42"/>
            <p:cNvSpPr/>
            <p:nvPr/>
          </p:nvSpPr>
          <p:spPr>
            <a:xfrm>
              <a:off x="6922538" y="956888"/>
              <a:ext cx="978446" cy="465751"/>
            </a:xfrm>
            <a:custGeom>
              <a:avLst/>
              <a:gdLst/>
              <a:ahLst/>
              <a:cxnLst/>
              <a:rect l="l" t="t" r="r" b="b"/>
              <a:pathLst>
                <a:path w="18800" h="8949" extrusionOk="0">
                  <a:moveTo>
                    <a:pt x="2546" y="1"/>
                  </a:moveTo>
                  <a:cubicBezTo>
                    <a:pt x="1726" y="1"/>
                    <a:pt x="907" y="48"/>
                    <a:pt x="98" y="143"/>
                  </a:cubicBezTo>
                  <a:lnTo>
                    <a:pt x="0" y="1473"/>
                  </a:lnTo>
                  <a:cubicBezTo>
                    <a:pt x="186" y="1451"/>
                    <a:pt x="393" y="1440"/>
                    <a:pt x="643" y="1418"/>
                  </a:cubicBezTo>
                  <a:cubicBezTo>
                    <a:pt x="1277" y="1359"/>
                    <a:pt x="1915" y="1330"/>
                    <a:pt x="2553" y="1330"/>
                  </a:cubicBezTo>
                  <a:cubicBezTo>
                    <a:pt x="3574" y="1330"/>
                    <a:pt x="4596" y="1406"/>
                    <a:pt x="5602" y="1560"/>
                  </a:cubicBezTo>
                  <a:cubicBezTo>
                    <a:pt x="10550" y="2301"/>
                    <a:pt x="14800" y="4982"/>
                    <a:pt x="17764" y="8949"/>
                  </a:cubicBezTo>
                  <a:lnTo>
                    <a:pt x="18800" y="8175"/>
                  </a:lnTo>
                  <a:cubicBezTo>
                    <a:pt x="16032" y="4470"/>
                    <a:pt x="12217" y="1756"/>
                    <a:pt x="7640" y="623"/>
                  </a:cubicBezTo>
                  <a:cubicBezTo>
                    <a:pt x="5994" y="209"/>
                    <a:pt x="4268" y="1"/>
                    <a:pt x="254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787;p42"/>
            <p:cNvSpPr/>
            <p:nvPr/>
          </p:nvSpPr>
          <p:spPr>
            <a:xfrm>
              <a:off x="6916865" y="1023247"/>
              <a:ext cx="941598" cy="434576"/>
            </a:xfrm>
            <a:custGeom>
              <a:avLst/>
              <a:gdLst/>
              <a:ahLst/>
              <a:cxnLst/>
              <a:rect l="l" t="t" r="r" b="b"/>
              <a:pathLst>
                <a:path w="18092" h="8350" extrusionOk="0">
                  <a:moveTo>
                    <a:pt x="2513" y="1"/>
                  </a:moveTo>
                  <a:cubicBezTo>
                    <a:pt x="1721" y="1"/>
                    <a:pt x="921" y="48"/>
                    <a:pt x="109" y="143"/>
                  </a:cubicBezTo>
                  <a:lnTo>
                    <a:pt x="0" y="1473"/>
                  </a:lnTo>
                  <a:cubicBezTo>
                    <a:pt x="186" y="1451"/>
                    <a:pt x="186" y="1429"/>
                    <a:pt x="436" y="1407"/>
                  </a:cubicBezTo>
                  <a:cubicBezTo>
                    <a:pt x="1053" y="1351"/>
                    <a:pt x="1671" y="1323"/>
                    <a:pt x="2288" y="1323"/>
                  </a:cubicBezTo>
                  <a:cubicBezTo>
                    <a:pt x="3331" y="1323"/>
                    <a:pt x="4373" y="1403"/>
                    <a:pt x="5406" y="1560"/>
                  </a:cubicBezTo>
                  <a:cubicBezTo>
                    <a:pt x="10092" y="2257"/>
                    <a:pt x="14168" y="4710"/>
                    <a:pt x="17089" y="8349"/>
                  </a:cubicBezTo>
                  <a:lnTo>
                    <a:pt x="18091" y="7510"/>
                  </a:lnTo>
                  <a:cubicBezTo>
                    <a:pt x="15367" y="4154"/>
                    <a:pt x="11738" y="1680"/>
                    <a:pt x="7433" y="612"/>
                  </a:cubicBezTo>
                  <a:cubicBezTo>
                    <a:pt x="5790" y="207"/>
                    <a:pt x="4167" y="1"/>
                    <a:pt x="2513" y="1"/>
                  </a:cubicBezTo>
                  <a:close/>
                </a:path>
              </a:pathLst>
            </a:custGeom>
            <a:solidFill>
              <a:srgbClr val="A77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788;p42"/>
            <p:cNvSpPr/>
            <p:nvPr/>
          </p:nvSpPr>
          <p:spPr>
            <a:xfrm>
              <a:off x="7692242" y="1112090"/>
              <a:ext cx="504837" cy="469602"/>
            </a:xfrm>
            <a:custGeom>
              <a:avLst/>
              <a:gdLst/>
              <a:ahLst/>
              <a:cxnLst/>
              <a:rect l="l" t="t" r="r" b="b"/>
              <a:pathLst>
                <a:path w="9700" h="9023" extrusionOk="0">
                  <a:moveTo>
                    <a:pt x="8126" y="1"/>
                  </a:moveTo>
                  <a:cubicBezTo>
                    <a:pt x="7775" y="1"/>
                    <a:pt x="7423" y="129"/>
                    <a:pt x="7149" y="387"/>
                  </a:cubicBezTo>
                  <a:cubicBezTo>
                    <a:pt x="6997" y="540"/>
                    <a:pt x="6877" y="714"/>
                    <a:pt x="6801" y="910"/>
                  </a:cubicBezTo>
                  <a:cubicBezTo>
                    <a:pt x="6761" y="908"/>
                    <a:pt x="6721" y="907"/>
                    <a:pt x="6681" y="907"/>
                  </a:cubicBezTo>
                  <a:cubicBezTo>
                    <a:pt x="6163" y="907"/>
                    <a:pt x="5635" y="1103"/>
                    <a:pt x="5220" y="1488"/>
                  </a:cubicBezTo>
                  <a:cubicBezTo>
                    <a:pt x="5166" y="1542"/>
                    <a:pt x="5122" y="1597"/>
                    <a:pt x="5068" y="1651"/>
                  </a:cubicBezTo>
                  <a:cubicBezTo>
                    <a:pt x="4789" y="1494"/>
                    <a:pt x="4477" y="1414"/>
                    <a:pt x="4165" y="1414"/>
                  </a:cubicBezTo>
                  <a:cubicBezTo>
                    <a:pt x="3721" y="1414"/>
                    <a:pt x="3277" y="1575"/>
                    <a:pt x="2932" y="1902"/>
                  </a:cubicBezTo>
                  <a:cubicBezTo>
                    <a:pt x="2572" y="2251"/>
                    <a:pt x="2387" y="2697"/>
                    <a:pt x="2365" y="3155"/>
                  </a:cubicBezTo>
                  <a:cubicBezTo>
                    <a:pt x="2351" y="3155"/>
                    <a:pt x="2337" y="3155"/>
                    <a:pt x="2323" y="3155"/>
                  </a:cubicBezTo>
                  <a:cubicBezTo>
                    <a:pt x="1803" y="3155"/>
                    <a:pt x="1286" y="3351"/>
                    <a:pt x="883" y="3733"/>
                  </a:cubicBezTo>
                  <a:cubicBezTo>
                    <a:pt x="87" y="4485"/>
                    <a:pt x="0" y="5705"/>
                    <a:pt x="643" y="6566"/>
                  </a:cubicBezTo>
                  <a:cubicBezTo>
                    <a:pt x="643" y="6566"/>
                    <a:pt x="643" y="6566"/>
                    <a:pt x="632" y="6577"/>
                  </a:cubicBezTo>
                  <a:cubicBezTo>
                    <a:pt x="66" y="7111"/>
                    <a:pt x="44" y="8016"/>
                    <a:pt x="589" y="8582"/>
                  </a:cubicBezTo>
                  <a:cubicBezTo>
                    <a:pt x="865" y="8876"/>
                    <a:pt x="1240" y="9023"/>
                    <a:pt x="1617" y="9023"/>
                  </a:cubicBezTo>
                  <a:cubicBezTo>
                    <a:pt x="1968" y="9023"/>
                    <a:pt x="2320" y="8895"/>
                    <a:pt x="2594" y="8637"/>
                  </a:cubicBezTo>
                  <a:cubicBezTo>
                    <a:pt x="2638" y="8593"/>
                    <a:pt x="2681" y="8550"/>
                    <a:pt x="2714" y="8495"/>
                  </a:cubicBezTo>
                  <a:cubicBezTo>
                    <a:pt x="2923" y="8575"/>
                    <a:pt x="3144" y="8615"/>
                    <a:pt x="3364" y="8615"/>
                  </a:cubicBezTo>
                  <a:cubicBezTo>
                    <a:pt x="3808" y="8615"/>
                    <a:pt x="4250" y="8452"/>
                    <a:pt x="4599" y="8125"/>
                  </a:cubicBezTo>
                  <a:cubicBezTo>
                    <a:pt x="5013" y="7732"/>
                    <a:pt x="5199" y="7187"/>
                    <a:pt x="5155" y="6653"/>
                  </a:cubicBezTo>
                  <a:cubicBezTo>
                    <a:pt x="5504" y="6588"/>
                    <a:pt x="5842" y="6414"/>
                    <a:pt x="6114" y="6152"/>
                  </a:cubicBezTo>
                  <a:cubicBezTo>
                    <a:pt x="6408" y="5880"/>
                    <a:pt x="6594" y="5531"/>
                    <a:pt x="6681" y="5160"/>
                  </a:cubicBezTo>
                  <a:cubicBezTo>
                    <a:pt x="6695" y="5161"/>
                    <a:pt x="6709" y="5161"/>
                    <a:pt x="6723" y="5161"/>
                  </a:cubicBezTo>
                  <a:cubicBezTo>
                    <a:pt x="7243" y="5161"/>
                    <a:pt x="7759" y="4965"/>
                    <a:pt x="8152" y="4583"/>
                  </a:cubicBezTo>
                  <a:cubicBezTo>
                    <a:pt x="8697" y="4071"/>
                    <a:pt x="8904" y="3351"/>
                    <a:pt x="8795" y="2676"/>
                  </a:cubicBezTo>
                  <a:cubicBezTo>
                    <a:pt x="8904" y="2621"/>
                    <a:pt x="9013" y="2545"/>
                    <a:pt x="9111" y="2458"/>
                  </a:cubicBezTo>
                  <a:cubicBezTo>
                    <a:pt x="9678" y="1913"/>
                    <a:pt x="9700" y="1008"/>
                    <a:pt x="9155" y="441"/>
                  </a:cubicBezTo>
                  <a:cubicBezTo>
                    <a:pt x="8878" y="148"/>
                    <a:pt x="8503" y="1"/>
                    <a:pt x="8126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64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9582"/>
            <a:ext cx="8424936" cy="3820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308658" y="374781"/>
            <a:ext cx="8676456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Ideal Sans Bold" pitchFamily="50" charset="0"/>
              </a:rPr>
              <a:t>I love my family!</a:t>
            </a:r>
          </a:p>
        </p:txBody>
      </p:sp>
      <p:sp>
        <p:nvSpPr>
          <p:cNvPr id="3" name="Heart 2"/>
          <p:cNvSpPr/>
          <p:nvPr/>
        </p:nvSpPr>
        <p:spPr>
          <a:xfrm>
            <a:off x="6372200" y="465153"/>
            <a:ext cx="576064" cy="504056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437362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图片 6">
            <a:extLst>
              <a:ext uri="{FF2B5EF4-FFF2-40B4-BE49-F238E27FC236}">
                <a16:creationId xmlns:a16="http://schemas.microsoft.com/office/drawing/2014/main" id="{54B866DC-3EE0-44FD-A4D1-A3703796A6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225087" y="2154373"/>
            <a:ext cx="9369087" cy="2987589"/>
          </a:xfrm>
          <a:prstGeom prst="rect">
            <a:avLst/>
          </a:prstGeom>
        </p:spPr>
      </p:pic>
      <p:pic>
        <p:nvPicPr>
          <p:cNvPr id="112" name="图片 2">
            <a:extLst>
              <a:ext uri="{FF2B5EF4-FFF2-40B4-BE49-F238E27FC236}">
                <a16:creationId xmlns:a16="http://schemas.microsoft.com/office/drawing/2014/main" id="{4591B551-82DA-475E-8235-5866375BB6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44" y="897246"/>
            <a:ext cx="4525785" cy="2021748"/>
          </a:xfrm>
          <a:prstGeom prst="rect">
            <a:avLst/>
          </a:prstGeom>
        </p:spPr>
      </p:pic>
      <p:pic>
        <p:nvPicPr>
          <p:cNvPr id="113" name="图片 26">
            <a:extLst>
              <a:ext uri="{FF2B5EF4-FFF2-40B4-BE49-F238E27FC236}">
                <a16:creationId xmlns:a16="http://schemas.microsoft.com/office/drawing/2014/main" id="{AC906792-17B9-44B0-AAF9-9C368997D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68" y="2396253"/>
            <a:ext cx="837285" cy="50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文本框 31">
            <a:extLst>
              <a:ext uri="{FF2B5EF4-FFF2-40B4-BE49-F238E27FC236}">
                <a16:creationId xmlns:a16="http://schemas.microsoft.com/office/drawing/2014/main" id="{F744E72B-8359-47A7-A6BE-091E0FB39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5077" y="2452113"/>
            <a:ext cx="35756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rgbClr val="40404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MY FAMILY BOOK</a:t>
            </a:r>
            <a:endParaRPr lang="zh-CN" altLang="en-US" dirty="0">
              <a:solidFill>
                <a:srgbClr val="40404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116" name="图片 7">
            <a:extLst>
              <a:ext uri="{FF2B5EF4-FFF2-40B4-BE49-F238E27FC236}">
                <a16:creationId xmlns:a16="http://schemas.microsoft.com/office/drawing/2014/main" id="{6FD30C28-AC2A-47C3-BE2D-B3EB56F678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75" y="-321834"/>
            <a:ext cx="870096" cy="1483117"/>
          </a:xfrm>
          <a:prstGeom prst="rect">
            <a:avLst/>
          </a:prstGeom>
        </p:spPr>
      </p:pic>
      <p:pic>
        <p:nvPicPr>
          <p:cNvPr id="117" name="图片 8">
            <a:extLst>
              <a:ext uri="{FF2B5EF4-FFF2-40B4-BE49-F238E27FC236}">
                <a16:creationId xmlns:a16="http://schemas.microsoft.com/office/drawing/2014/main" id="{2B325473-A95C-4545-A90A-688418E25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67" y="1773770"/>
            <a:ext cx="403552" cy="687872"/>
          </a:xfrm>
          <a:prstGeom prst="rect">
            <a:avLst/>
          </a:prstGeom>
        </p:spPr>
      </p:pic>
      <p:pic>
        <p:nvPicPr>
          <p:cNvPr id="118" name="图片 9">
            <a:extLst>
              <a:ext uri="{FF2B5EF4-FFF2-40B4-BE49-F238E27FC236}">
                <a16:creationId xmlns:a16="http://schemas.microsoft.com/office/drawing/2014/main" id="{2E23DF78-3AC2-4770-8D37-9E39451F05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28" y="-495010"/>
            <a:ext cx="256219" cy="4367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81A345-85C2-411E-B8A7-8759B9110A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88" t="24043" r="14713" b="31815"/>
          <a:stretch/>
        </p:blipFill>
        <p:spPr>
          <a:xfrm>
            <a:off x="6820729" y="2117706"/>
            <a:ext cx="1742595" cy="1185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5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图片 6">
            <a:extLst>
              <a:ext uri="{FF2B5EF4-FFF2-40B4-BE49-F238E27FC236}">
                <a16:creationId xmlns:a16="http://schemas.microsoft.com/office/drawing/2014/main" id="{54B866DC-3EE0-44FD-A4D1-A3703796A6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225087" y="2154373"/>
            <a:ext cx="9369087" cy="2987589"/>
          </a:xfrm>
          <a:prstGeom prst="rect">
            <a:avLst/>
          </a:prstGeom>
        </p:spPr>
      </p:pic>
      <p:pic>
        <p:nvPicPr>
          <p:cNvPr id="113" name="图片 26">
            <a:extLst>
              <a:ext uri="{FF2B5EF4-FFF2-40B4-BE49-F238E27FC236}">
                <a16:creationId xmlns:a16="http://schemas.microsoft.com/office/drawing/2014/main" id="{AC906792-17B9-44B0-AAF9-9C368997D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68" y="2396253"/>
            <a:ext cx="837285" cy="50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图片 7">
            <a:extLst>
              <a:ext uri="{FF2B5EF4-FFF2-40B4-BE49-F238E27FC236}">
                <a16:creationId xmlns:a16="http://schemas.microsoft.com/office/drawing/2014/main" id="{6FD30C28-AC2A-47C3-BE2D-B3EB56F678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75" y="-321834"/>
            <a:ext cx="870096" cy="1483117"/>
          </a:xfrm>
          <a:prstGeom prst="rect">
            <a:avLst/>
          </a:prstGeom>
        </p:spPr>
      </p:pic>
      <p:pic>
        <p:nvPicPr>
          <p:cNvPr id="117" name="图片 8">
            <a:extLst>
              <a:ext uri="{FF2B5EF4-FFF2-40B4-BE49-F238E27FC236}">
                <a16:creationId xmlns:a16="http://schemas.microsoft.com/office/drawing/2014/main" id="{2B325473-A95C-4545-A90A-688418E25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67" y="1773770"/>
            <a:ext cx="403552" cy="687872"/>
          </a:xfrm>
          <a:prstGeom prst="rect">
            <a:avLst/>
          </a:prstGeom>
        </p:spPr>
      </p:pic>
      <p:pic>
        <p:nvPicPr>
          <p:cNvPr id="118" name="图片 9">
            <a:extLst>
              <a:ext uri="{FF2B5EF4-FFF2-40B4-BE49-F238E27FC236}">
                <a16:creationId xmlns:a16="http://schemas.microsoft.com/office/drawing/2014/main" id="{2E23DF78-3AC2-4770-8D37-9E39451F05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28" y="-495010"/>
            <a:ext cx="256219" cy="436737"/>
          </a:xfrm>
          <a:prstGeom prst="rect">
            <a:avLst/>
          </a:prstGeom>
        </p:spPr>
      </p:pic>
      <p:pic>
        <p:nvPicPr>
          <p:cNvPr id="3074" name="Picture 2" descr="Free Family Members Cliparts, Download Free Family Members Cliparts png  images, Free ClipArts on Clipart Library">
            <a:extLst>
              <a:ext uri="{FF2B5EF4-FFF2-40B4-BE49-F238E27FC236}">
                <a16:creationId xmlns:a16="http://schemas.microsoft.com/office/drawing/2014/main" id="{7D2053F5-EEA2-4F44-8514-A77DFADF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528" y="2897302"/>
            <a:ext cx="3185160" cy="1728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5F9DB0E-7DC8-4622-8E46-31AD350E23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18820" r="12671" b="22451"/>
          <a:stretch/>
        </p:blipFill>
        <p:spPr>
          <a:xfrm>
            <a:off x="1566063" y="419724"/>
            <a:ext cx="2880321" cy="167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97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547609" y="1387464"/>
            <a:ext cx="6256294" cy="13003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Assessment</a:t>
            </a:r>
          </a:p>
        </p:txBody>
      </p:sp>
      <p:grpSp>
        <p:nvGrpSpPr>
          <p:cNvPr id="15" name="Google Shape;2602;p46"/>
          <p:cNvGrpSpPr/>
          <p:nvPr/>
        </p:nvGrpSpPr>
        <p:grpSpPr>
          <a:xfrm>
            <a:off x="965488" y="2960913"/>
            <a:ext cx="1512168" cy="1885834"/>
            <a:chOff x="3810375" y="3371700"/>
            <a:chExt cx="648914" cy="895558"/>
          </a:xfrm>
        </p:grpSpPr>
        <p:sp>
          <p:nvSpPr>
            <p:cNvPr id="16" name="Google Shape;2603;p46"/>
            <p:cNvSpPr/>
            <p:nvPr/>
          </p:nvSpPr>
          <p:spPr>
            <a:xfrm>
              <a:off x="3810375" y="3371700"/>
              <a:ext cx="648914" cy="895558"/>
            </a:xfrm>
            <a:custGeom>
              <a:avLst/>
              <a:gdLst/>
              <a:ahLst/>
              <a:cxnLst/>
              <a:rect l="l" t="t" r="r" b="b"/>
              <a:pathLst>
                <a:path w="11792" h="16274" extrusionOk="0">
                  <a:moveTo>
                    <a:pt x="4348" y="1"/>
                  </a:moveTo>
                  <a:cubicBezTo>
                    <a:pt x="3441" y="1"/>
                    <a:pt x="2667" y="192"/>
                    <a:pt x="2027" y="574"/>
                  </a:cubicBezTo>
                  <a:lnTo>
                    <a:pt x="2007" y="584"/>
                  </a:lnTo>
                  <a:lnTo>
                    <a:pt x="1960" y="622"/>
                  </a:lnTo>
                  <a:lnTo>
                    <a:pt x="1950" y="631"/>
                  </a:lnTo>
                  <a:cubicBezTo>
                    <a:pt x="651" y="1596"/>
                    <a:pt x="947" y="3011"/>
                    <a:pt x="1138" y="3861"/>
                  </a:cubicBezTo>
                  <a:cubicBezTo>
                    <a:pt x="1176" y="4090"/>
                    <a:pt x="1224" y="4272"/>
                    <a:pt x="1243" y="4463"/>
                  </a:cubicBezTo>
                  <a:lnTo>
                    <a:pt x="1243" y="4482"/>
                  </a:lnTo>
                  <a:lnTo>
                    <a:pt x="1253" y="4501"/>
                  </a:lnTo>
                  <a:cubicBezTo>
                    <a:pt x="1405" y="5390"/>
                    <a:pt x="1425" y="6288"/>
                    <a:pt x="1415" y="7110"/>
                  </a:cubicBezTo>
                  <a:cubicBezTo>
                    <a:pt x="928" y="7282"/>
                    <a:pt x="517" y="7654"/>
                    <a:pt x="316" y="8142"/>
                  </a:cubicBezTo>
                  <a:cubicBezTo>
                    <a:pt x="1" y="8925"/>
                    <a:pt x="201" y="9823"/>
                    <a:pt x="813" y="10492"/>
                  </a:cubicBezTo>
                  <a:cubicBezTo>
                    <a:pt x="813" y="10511"/>
                    <a:pt x="803" y="10521"/>
                    <a:pt x="803" y="10540"/>
                  </a:cubicBezTo>
                  <a:cubicBezTo>
                    <a:pt x="775" y="10817"/>
                    <a:pt x="861" y="11094"/>
                    <a:pt x="1042" y="11305"/>
                  </a:cubicBezTo>
                  <a:cubicBezTo>
                    <a:pt x="1100" y="11371"/>
                    <a:pt x="1157" y="11419"/>
                    <a:pt x="1224" y="11467"/>
                  </a:cubicBezTo>
                  <a:cubicBezTo>
                    <a:pt x="1224" y="11620"/>
                    <a:pt x="1224" y="11763"/>
                    <a:pt x="1224" y="11907"/>
                  </a:cubicBezTo>
                  <a:lnTo>
                    <a:pt x="1233" y="11935"/>
                  </a:lnTo>
                  <a:lnTo>
                    <a:pt x="1233" y="12002"/>
                  </a:lnTo>
                  <a:lnTo>
                    <a:pt x="1233" y="12021"/>
                  </a:lnTo>
                  <a:cubicBezTo>
                    <a:pt x="1281" y="12327"/>
                    <a:pt x="1358" y="12623"/>
                    <a:pt x="1491" y="12910"/>
                  </a:cubicBezTo>
                  <a:cubicBezTo>
                    <a:pt x="1482" y="12929"/>
                    <a:pt x="1482" y="12938"/>
                    <a:pt x="1482" y="12958"/>
                  </a:cubicBezTo>
                  <a:cubicBezTo>
                    <a:pt x="1415" y="13502"/>
                    <a:pt x="1491" y="14095"/>
                    <a:pt x="1711" y="14658"/>
                  </a:cubicBezTo>
                  <a:cubicBezTo>
                    <a:pt x="1549" y="14897"/>
                    <a:pt x="1482" y="15203"/>
                    <a:pt x="1568" y="15509"/>
                  </a:cubicBezTo>
                  <a:cubicBezTo>
                    <a:pt x="1683" y="15958"/>
                    <a:pt x="2093" y="16273"/>
                    <a:pt x="2562" y="16273"/>
                  </a:cubicBezTo>
                  <a:cubicBezTo>
                    <a:pt x="2638" y="16273"/>
                    <a:pt x="2724" y="16264"/>
                    <a:pt x="2810" y="16245"/>
                  </a:cubicBezTo>
                  <a:cubicBezTo>
                    <a:pt x="2963" y="16206"/>
                    <a:pt x="3087" y="16149"/>
                    <a:pt x="3183" y="16101"/>
                  </a:cubicBezTo>
                  <a:cubicBezTo>
                    <a:pt x="3202" y="16101"/>
                    <a:pt x="3221" y="16092"/>
                    <a:pt x="3240" y="16082"/>
                  </a:cubicBezTo>
                  <a:cubicBezTo>
                    <a:pt x="3555" y="16034"/>
                    <a:pt x="3842" y="15834"/>
                    <a:pt x="3985" y="15547"/>
                  </a:cubicBezTo>
                  <a:cubicBezTo>
                    <a:pt x="4081" y="15366"/>
                    <a:pt x="4119" y="15165"/>
                    <a:pt x="4090" y="14974"/>
                  </a:cubicBezTo>
                  <a:lnTo>
                    <a:pt x="4090" y="14974"/>
                  </a:lnTo>
                  <a:cubicBezTo>
                    <a:pt x="4473" y="15041"/>
                    <a:pt x="5208" y="15155"/>
                    <a:pt x="6059" y="15155"/>
                  </a:cubicBezTo>
                  <a:cubicBezTo>
                    <a:pt x="7119" y="15155"/>
                    <a:pt x="8056" y="14974"/>
                    <a:pt x="8830" y="14630"/>
                  </a:cubicBezTo>
                  <a:lnTo>
                    <a:pt x="8830" y="14630"/>
                  </a:lnTo>
                  <a:cubicBezTo>
                    <a:pt x="8811" y="14697"/>
                    <a:pt x="8792" y="14764"/>
                    <a:pt x="8773" y="14840"/>
                  </a:cubicBezTo>
                  <a:cubicBezTo>
                    <a:pt x="8725" y="14974"/>
                    <a:pt x="8706" y="15127"/>
                    <a:pt x="8715" y="15280"/>
                  </a:cubicBezTo>
                  <a:cubicBezTo>
                    <a:pt x="8744" y="15480"/>
                    <a:pt x="8820" y="15662"/>
                    <a:pt x="8954" y="15805"/>
                  </a:cubicBezTo>
                  <a:cubicBezTo>
                    <a:pt x="9097" y="15987"/>
                    <a:pt x="9308" y="16101"/>
                    <a:pt x="9537" y="16130"/>
                  </a:cubicBezTo>
                  <a:cubicBezTo>
                    <a:pt x="9642" y="16149"/>
                    <a:pt x="9747" y="16168"/>
                    <a:pt x="9833" y="16178"/>
                  </a:cubicBezTo>
                  <a:lnTo>
                    <a:pt x="9890" y="16187"/>
                  </a:lnTo>
                  <a:cubicBezTo>
                    <a:pt x="9986" y="16197"/>
                    <a:pt x="10110" y="16216"/>
                    <a:pt x="10234" y="16216"/>
                  </a:cubicBezTo>
                  <a:cubicBezTo>
                    <a:pt x="10282" y="16216"/>
                    <a:pt x="10330" y="16206"/>
                    <a:pt x="10368" y="16206"/>
                  </a:cubicBezTo>
                  <a:cubicBezTo>
                    <a:pt x="10865" y="16168"/>
                    <a:pt x="11247" y="15776"/>
                    <a:pt x="11286" y="15280"/>
                  </a:cubicBezTo>
                  <a:cubicBezTo>
                    <a:pt x="11305" y="14983"/>
                    <a:pt x="11190" y="14697"/>
                    <a:pt x="10980" y="14496"/>
                  </a:cubicBezTo>
                  <a:cubicBezTo>
                    <a:pt x="11028" y="14104"/>
                    <a:pt x="10999" y="13741"/>
                    <a:pt x="10980" y="13540"/>
                  </a:cubicBezTo>
                  <a:cubicBezTo>
                    <a:pt x="10942" y="13254"/>
                    <a:pt x="10875" y="12977"/>
                    <a:pt x="10779" y="12709"/>
                  </a:cubicBezTo>
                  <a:cubicBezTo>
                    <a:pt x="10980" y="12193"/>
                    <a:pt x="11056" y="11658"/>
                    <a:pt x="11066" y="11133"/>
                  </a:cubicBezTo>
                  <a:cubicBezTo>
                    <a:pt x="11477" y="10999"/>
                    <a:pt x="11773" y="10617"/>
                    <a:pt x="11782" y="10167"/>
                  </a:cubicBezTo>
                  <a:cubicBezTo>
                    <a:pt x="11792" y="9890"/>
                    <a:pt x="11696" y="9623"/>
                    <a:pt x="11515" y="9432"/>
                  </a:cubicBezTo>
                  <a:cubicBezTo>
                    <a:pt x="11620" y="8897"/>
                    <a:pt x="11582" y="8342"/>
                    <a:pt x="11391" y="7893"/>
                  </a:cubicBezTo>
                  <a:cubicBezTo>
                    <a:pt x="11276" y="7616"/>
                    <a:pt x="11104" y="7387"/>
                    <a:pt x="10894" y="7196"/>
                  </a:cubicBezTo>
                  <a:cubicBezTo>
                    <a:pt x="10856" y="5944"/>
                    <a:pt x="10817" y="4654"/>
                    <a:pt x="10387" y="3383"/>
                  </a:cubicBezTo>
                  <a:lnTo>
                    <a:pt x="10378" y="3355"/>
                  </a:lnTo>
                  <a:cubicBezTo>
                    <a:pt x="10062" y="2485"/>
                    <a:pt x="9461" y="1730"/>
                    <a:pt x="8696" y="1224"/>
                  </a:cubicBezTo>
                  <a:lnTo>
                    <a:pt x="8667" y="1205"/>
                  </a:lnTo>
                  <a:lnTo>
                    <a:pt x="8648" y="1195"/>
                  </a:lnTo>
                  <a:cubicBezTo>
                    <a:pt x="7693" y="641"/>
                    <a:pt x="5992" y="1"/>
                    <a:pt x="434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2604;p46"/>
            <p:cNvSpPr/>
            <p:nvPr/>
          </p:nvSpPr>
          <p:spPr>
            <a:xfrm>
              <a:off x="3932924" y="4053186"/>
              <a:ext cx="60093" cy="168172"/>
            </a:xfrm>
            <a:custGeom>
              <a:avLst/>
              <a:gdLst/>
              <a:ahLst/>
              <a:cxnLst/>
              <a:rect l="l" t="t" r="r" b="b"/>
              <a:pathLst>
                <a:path w="1092" h="3056" extrusionOk="0">
                  <a:moveTo>
                    <a:pt x="670" y="1"/>
                  </a:moveTo>
                  <a:cubicBezTo>
                    <a:pt x="371" y="1"/>
                    <a:pt x="128" y="342"/>
                    <a:pt x="86" y="679"/>
                  </a:cubicBezTo>
                  <a:cubicBezTo>
                    <a:pt x="0" y="1319"/>
                    <a:pt x="210" y="2026"/>
                    <a:pt x="573" y="2561"/>
                  </a:cubicBezTo>
                  <a:cubicBezTo>
                    <a:pt x="449" y="2599"/>
                    <a:pt x="335" y="2647"/>
                    <a:pt x="230" y="2704"/>
                  </a:cubicBezTo>
                  <a:cubicBezTo>
                    <a:pt x="55" y="2800"/>
                    <a:pt x="151" y="3056"/>
                    <a:pt x="329" y="3056"/>
                  </a:cubicBezTo>
                  <a:cubicBezTo>
                    <a:pt x="346" y="3056"/>
                    <a:pt x="364" y="3053"/>
                    <a:pt x="382" y="3048"/>
                  </a:cubicBezTo>
                  <a:cubicBezTo>
                    <a:pt x="478" y="3029"/>
                    <a:pt x="573" y="2972"/>
                    <a:pt x="669" y="2934"/>
                  </a:cubicBezTo>
                  <a:cubicBezTo>
                    <a:pt x="726" y="2905"/>
                    <a:pt x="765" y="2886"/>
                    <a:pt x="812" y="2857"/>
                  </a:cubicBezTo>
                  <a:cubicBezTo>
                    <a:pt x="829" y="2866"/>
                    <a:pt x="848" y="2870"/>
                    <a:pt x="866" y="2870"/>
                  </a:cubicBezTo>
                  <a:cubicBezTo>
                    <a:pt x="973" y="2870"/>
                    <a:pt x="1086" y="2743"/>
                    <a:pt x="1013" y="2638"/>
                  </a:cubicBezTo>
                  <a:cubicBezTo>
                    <a:pt x="793" y="2322"/>
                    <a:pt x="602" y="2016"/>
                    <a:pt x="497" y="1644"/>
                  </a:cubicBezTo>
                  <a:cubicBezTo>
                    <a:pt x="440" y="1453"/>
                    <a:pt x="411" y="1262"/>
                    <a:pt x="392" y="1070"/>
                  </a:cubicBezTo>
                  <a:cubicBezTo>
                    <a:pt x="382" y="984"/>
                    <a:pt x="382" y="908"/>
                    <a:pt x="382" y="832"/>
                  </a:cubicBezTo>
                  <a:cubicBezTo>
                    <a:pt x="344" y="526"/>
                    <a:pt x="507" y="363"/>
                    <a:pt x="870" y="335"/>
                  </a:cubicBezTo>
                  <a:cubicBezTo>
                    <a:pt x="890" y="348"/>
                    <a:pt x="910" y="354"/>
                    <a:pt x="929" y="354"/>
                  </a:cubicBezTo>
                  <a:cubicBezTo>
                    <a:pt x="1021" y="354"/>
                    <a:pt x="1092" y="224"/>
                    <a:pt x="1013" y="153"/>
                  </a:cubicBezTo>
                  <a:cubicBezTo>
                    <a:pt x="896" y="46"/>
                    <a:pt x="779" y="1"/>
                    <a:pt x="670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2605;p46"/>
            <p:cNvSpPr/>
            <p:nvPr/>
          </p:nvSpPr>
          <p:spPr>
            <a:xfrm>
              <a:off x="4310642" y="4028092"/>
              <a:ext cx="78748" cy="189798"/>
            </a:xfrm>
            <a:custGeom>
              <a:avLst/>
              <a:gdLst/>
              <a:ahLst/>
              <a:cxnLst/>
              <a:rect l="l" t="t" r="r" b="b"/>
              <a:pathLst>
                <a:path w="1431" h="3449" extrusionOk="0">
                  <a:moveTo>
                    <a:pt x="149" y="1"/>
                  </a:moveTo>
                  <a:cubicBezTo>
                    <a:pt x="67" y="1"/>
                    <a:pt x="0" y="109"/>
                    <a:pt x="73" y="189"/>
                  </a:cubicBezTo>
                  <a:cubicBezTo>
                    <a:pt x="484" y="647"/>
                    <a:pt x="733" y="1240"/>
                    <a:pt x="752" y="1861"/>
                  </a:cubicBezTo>
                  <a:cubicBezTo>
                    <a:pt x="761" y="2119"/>
                    <a:pt x="723" y="2377"/>
                    <a:pt x="656" y="2625"/>
                  </a:cubicBezTo>
                  <a:cubicBezTo>
                    <a:pt x="599" y="2826"/>
                    <a:pt x="513" y="2979"/>
                    <a:pt x="494" y="3170"/>
                  </a:cubicBezTo>
                  <a:cubicBezTo>
                    <a:pt x="446" y="3218"/>
                    <a:pt x="446" y="3294"/>
                    <a:pt x="494" y="3332"/>
                  </a:cubicBezTo>
                  <a:cubicBezTo>
                    <a:pt x="513" y="3361"/>
                    <a:pt x="542" y="3371"/>
                    <a:pt x="580" y="3371"/>
                  </a:cubicBezTo>
                  <a:cubicBezTo>
                    <a:pt x="666" y="3399"/>
                    <a:pt x="752" y="3409"/>
                    <a:pt x="847" y="3418"/>
                  </a:cubicBezTo>
                  <a:cubicBezTo>
                    <a:pt x="946" y="3427"/>
                    <a:pt x="1052" y="3449"/>
                    <a:pt x="1158" y="3449"/>
                  </a:cubicBezTo>
                  <a:cubicBezTo>
                    <a:pt x="1176" y="3449"/>
                    <a:pt x="1193" y="3448"/>
                    <a:pt x="1210" y="3447"/>
                  </a:cubicBezTo>
                  <a:cubicBezTo>
                    <a:pt x="1373" y="3428"/>
                    <a:pt x="1430" y="3189"/>
                    <a:pt x="1249" y="3141"/>
                  </a:cubicBezTo>
                  <a:cubicBezTo>
                    <a:pt x="1134" y="3113"/>
                    <a:pt x="1010" y="3122"/>
                    <a:pt x="895" y="3113"/>
                  </a:cubicBezTo>
                  <a:lnTo>
                    <a:pt x="857" y="3113"/>
                  </a:lnTo>
                  <a:cubicBezTo>
                    <a:pt x="1096" y="2730"/>
                    <a:pt x="1096" y="2090"/>
                    <a:pt x="1057" y="1708"/>
                  </a:cubicBezTo>
                  <a:cubicBezTo>
                    <a:pt x="981" y="1058"/>
                    <a:pt x="694" y="495"/>
                    <a:pt x="226" y="36"/>
                  </a:cubicBezTo>
                  <a:cubicBezTo>
                    <a:pt x="201" y="11"/>
                    <a:pt x="174" y="1"/>
                    <a:pt x="14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2606;p46"/>
            <p:cNvSpPr/>
            <p:nvPr/>
          </p:nvSpPr>
          <p:spPr>
            <a:xfrm>
              <a:off x="3854563" y="3804012"/>
              <a:ext cx="102466" cy="162999"/>
            </a:xfrm>
            <a:custGeom>
              <a:avLst/>
              <a:gdLst/>
              <a:ahLst/>
              <a:cxnLst/>
              <a:rect l="l" t="t" r="r" b="b"/>
              <a:pathLst>
                <a:path w="1862" h="2962" extrusionOk="0">
                  <a:moveTo>
                    <a:pt x="1176" y="1"/>
                  </a:moveTo>
                  <a:cubicBezTo>
                    <a:pt x="813" y="1"/>
                    <a:pt x="441" y="235"/>
                    <a:pt x="287" y="601"/>
                  </a:cubicBezTo>
                  <a:cubicBezTo>
                    <a:pt x="0" y="1308"/>
                    <a:pt x="440" y="2034"/>
                    <a:pt x="1032" y="2417"/>
                  </a:cubicBezTo>
                  <a:cubicBezTo>
                    <a:pt x="1023" y="2436"/>
                    <a:pt x="1004" y="2455"/>
                    <a:pt x="994" y="2464"/>
                  </a:cubicBezTo>
                  <a:cubicBezTo>
                    <a:pt x="918" y="2569"/>
                    <a:pt x="851" y="2655"/>
                    <a:pt x="832" y="2789"/>
                  </a:cubicBezTo>
                  <a:cubicBezTo>
                    <a:pt x="817" y="2892"/>
                    <a:pt x="921" y="2961"/>
                    <a:pt x="1018" y="2961"/>
                  </a:cubicBezTo>
                  <a:cubicBezTo>
                    <a:pt x="1047" y="2961"/>
                    <a:pt x="1075" y="2955"/>
                    <a:pt x="1099" y="2942"/>
                  </a:cubicBezTo>
                  <a:cubicBezTo>
                    <a:pt x="1195" y="2885"/>
                    <a:pt x="1262" y="2770"/>
                    <a:pt x="1319" y="2675"/>
                  </a:cubicBezTo>
                  <a:cubicBezTo>
                    <a:pt x="1348" y="2617"/>
                    <a:pt x="1386" y="2569"/>
                    <a:pt x="1415" y="2512"/>
                  </a:cubicBezTo>
                  <a:cubicBezTo>
                    <a:pt x="1501" y="2445"/>
                    <a:pt x="1520" y="2292"/>
                    <a:pt x="1396" y="2206"/>
                  </a:cubicBezTo>
                  <a:cubicBezTo>
                    <a:pt x="994" y="1939"/>
                    <a:pt x="574" y="1604"/>
                    <a:pt x="555" y="1079"/>
                  </a:cubicBezTo>
                  <a:cubicBezTo>
                    <a:pt x="541" y="673"/>
                    <a:pt x="859" y="299"/>
                    <a:pt x="1222" y="299"/>
                  </a:cubicBezTo>
                  <a:cubicBezTo>
                    <a:pt x="1355" y="299"/>
                    <a:pt x="1494" y="349"/>
                    <a:pt x="1625" y="467"/>
                  </a:cubicBezTo>
                  <a:cubicBezTo>
                    <a:pt x="1650" y="488"/>
                    <a:pt x="1677" y="497"/>
                    <a:pt x="1702" y="497"/>
                  </a:cubicBezTo>
                  <a:cubicBezTo>
                    <a:pt x="1791" y="497"/>
                    <a:pt x="1862" y="385"/>
                    <a:pt x="1787" y="295"/>
                  </a:cubicBezTo>
                  <a:cubicBezTo>
                    <a:pt x="1623" y="91"/>
                    <a:pt x="1401" y="1"/>
                    <a:pt x="11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2607;p46"/>
            <p:cNvSpPr/>
            <p:nvPr/>
          </p:nvSpPr>
          <p:spPr>
            <a:xfrm>
              <a:off x="4316530" y="3788494"/>
              <a:ext cx="100705" cy="152763"/>
            </a:xfrm>
            <a:custGeom>
              <a:avLst/>
              <a:gdLst/>
              <a:ahLst/>
              <a:cxnLst/>
              <a:rect l="l" t="t" r="r" b="b"/>
              <a:pathLst>
                <a:path w="1830" h="2776" extrusionOk="0">
                  <a:moveTo>
                    <a:pt x="499" y="0"/>
                  </a:moveTo>
                  <a:cubicBezTo>
                    <a:pt x="381" y="0"/>
                    <a:pt x="259" y="23"/>
                    <a:pt x="138" y="71"/>
                  </a:cubicBezTo>
                  <a:cubicBezTo>
                    <a:pt x="1" y="123"/>
                    <a:pt x="33" y="337"/>
                    <a:pt x="167" y="337"/>
                  </a:cubicBezTo>
                  <a:cubicBezTo>
                    <a:pt x="182" y="337"/>
                    <a:pt x="198" y="335"/>
                    <a:pt x="215" y="329"/>
                  </a:cubicBezTo>
                  <a:cubicBezTo>
                    <a:pt x="294" y="302"/>
                    <a:pt x="370" y="290"/>
                    <a:pt x="441" y="290"/>
                  </a:cubicBezTo>
                  <a:cubicBezTo>
                    <a:pt x="886" y="290"/>
                    <a:pt x="1170" y="763"/>
                    <a:pt x="1170" y="1208"/>
                  </a:cubicBezTo>
                  <a:cubicBezTo>
                    <a:pt x="1170" y="1657"/>
                    <a:pt x="874" y="1991"/>
                    <a:pt x="798" y="2412"/>
                  </a:cubicBezTo>
                  <a:cubicBezTo>
                    <a:pt x="782" y="2523"/>
                    <a:pt x="865" y="2615"/>
                    <a:pt x="954" y="2615"/>
                  </a:cubicBezTo>
                  <a:cubicBezTo>
                    <a:pt x="972" y="2615"/>
                    <a:pt x="990" y="2611"/>
                    <a:pt x="1008" y="2603"/>
                  </a:cubicBezTo>
                  <a:cubicBezTo>
                    <a:pt x="1142" y="2710"/>
                    <a:pt x="1335" y="2776"/>
                    <a:pt x="1508" y="2776"/>
                  </a:cubicBezTo>
                  <a:cubicBezTo>
                    <a:pt x="1520" y="2776"/>
                    <a:pt x="1531" y="2776"/>
                    <a:pt x="1543" y="2775"/>
                  </a:cubicBezTo>
                  <a:cubicBezTo>
                    <a:pt x="1830" y="2756"/>
                    <a:pt x="1820" y="2374"/>
                    <a:pt x="1543" y="2335"/>
                  </a:cubicBezTo>
                  <a:cubicBezTo>
                    <a:pt x="1447" y="2326"/>
                    <a:pt x="1361" y="2307"/>
                    <a:pt x="1275" y="2278"/>
                  </a:cubicBezTo>
                  <a:cubicBezTo>
                    <a:pt x="1552" y="1800"/>
                    <a:pt x="1629" y="1122"/>
                    <a:pt x="1428" y="644"/>
                  </a:cubicBezTo>
                  <a:cubicBezTo>
                    <a:pt x="1259" y="254"/>
                    <a:pt x="897" y="0"/>
                    <a:pt x="49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2608;p46"/>
            <p:cNvSpPr/>
            <p:nvPr/>
          </p:nvSpPr>
          <p:spPr>
            <a:xfrm>
              <a:off x="3912398" y="3427995"/>
              <a:ext cx="452292" cy="722104"/>
            </a:xfrm>
            <a:custGeom>
              <a:avLst/>
              <a:gdLst/>
              <a:ahLst/>
              <a:cxnLst/>
              <a:rect l="l" t="t" r="r" b="b"/>
              <a:pathLst>
                <a:path w="8219" h="13122" extrusionOk="0">
                  <a:moveTo>
                    <a:pt x="2251" y="0"/>
                  </a:moveTo>
                  <a:cubicBezTo>
                    <a:pt x="1670" y="0"/>
                    <a:pt x="1113" y="105"/>
                    <a:pt x="698" y="421"/>
                  </a:cubicBezTo>
                  <a:cubicBezTo>
                    <a:pt x="1" y="956"/>
                    <a:pt x="39" y="1701"/>
                    <a:pt x="249" y="2456"/>
                  </a:cubicBezTo>
                  <a:cubicBezTo>
                    <a:pt x="297" y="2742"/>
                    <a:pt x="354" y="3029"/>
                    <a:pt x="392" y="3306"/>
                  </a:cubicBezTo>
                  <a:cubicBezTo>
                    <a:pt x="431" y="3622"/>
                    <a:pt x="469" y="3946"/>
                    <a:pt x="507" y="4252"/>
                  </a:cubicBezTo>
                  <a:cubicBezTo>
                    <a:pt x="564" y="5074"/>
                    <a:pt x="583" y="5905"/>
                    <a:pt x="574" y="6737"/>
                  </a:cubicBezTo>
                  <a:cubicBezTo>
                    <a:pt x="555" y="7520"/>
                    <a:pt x="507" y="8313"/>
                    <a:pt x="431" y="9097"/>
                  </a:cubicBezTo>
                  <a:cubicBezTo>
                    <a:pt x="364" y="9737"/>
                    <a:pt x="278" y="10387"/>
                    <a:pt x="421" y="11017"/>
                  </a:cubicBezTo>
                  <a:cubicBezTo>
                    <a:pt x="555" y="11696"/>
                    <a:pt x="956" y="12193"/>
                    <a:pt x="1482" y="12537"/>
                  </a:cubicBezTo>
                  <a:cubicBezTo>
                    <a:pt x="1912" y="12823"/>
                    <a:pt x="2428" y="12995"/>
                    <a:pt x="2963" y="13062"/>
                  </a:cubicBezTo>
                  <a:cubicBezTo>
                    <a:pt x="3275" y="13101"/>
                    <a:pt x="3613" y="13122"/>
                    <a:pt x="3961" y="13122"/>
                  </a:cubicBezTo>
                  <a:cubicBezTo>
                    <a:pt x="4888" y="13122"/>
                    <a:pt x="5887" y="12975"/>
                    <a:pt x="6680" y="12642"/>
                  </a:cubicBezTo>
                  <a:cubicBezTo>
                    <a:pt x="7817" y="12173"/>
                    <a:pt x="8218" y="11170"/>
                    <a:pt x="8189" y="9985"/>
                  </a:cubicBezTo>
                  <a:cubicBezTo>
                    <a:pt x="8170" y="8839"/>
                    <a:pt x="8103" y="7683"/>
                    <a:pt x="8036" y="6526"/>
                  </a:cubicBezTo>
                  <a:cubicBezTo>
                    <a:pt x="8017" y="6163"/>
                    <a:pt x="7998" y="5800"/>
                    <a:pt x="7989" y="5437"/>
                  </a:cubicBezTo>
                  <a:cubicBezTo>
                    <a:pt x="7931" y="4204"/>
                    <a:pt x="7884" y="2867"/>
                    <a:pt x="7119" y="1835"/>
                  </a:cubicBezTo>
                  <a:cubicBezTo>
                    <a:pt x="6441" y="917"/>
                    <a:pt x="5351" y="478"/>
                    <a:pt x="4262" y="268"/>
                  </a:cubicBezTo>
                  <a:cubicBezTo>
                    <a:pt x="3692" y="153"/>
                    <a:pt x="2954" y="0"/>
                    <a:pt x="2251" y="0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2609;p46"/>
            <p:cNvSpPr/>
            <p:nvPr/>
          </p:nvSpPr>
          <p:spPr>
            <a:xfrm>
              <a:off x="3927641" y="3473175"/>
              <a:ext cx="330785" cy="122607"/>
            </a:xfrm>
            <a:custGeom>
              <a:avLst/>
              <a:gdLst/>
              <a:ahLst/>
              <a:cxnLst/>
              <a:rect l="l" t="t" r="r" b="b"/>
              <a:pathLst>
                <a:path w="6011" h="2228" extrusionOk="0">
                  <a:moveTo>
                    <a:pt x="5629" y="1"/>
                  </a:moveTo>
                  <a:cubicBezTo>
                    <a:pt x="4750" y="546"/>
                    <a:pt x="3909" y="1205"/>
                    <a:pt x="2905" y="1463"/>
                  </a:cubicBezTo>
                  <a:cubicBezTo>
                    <a:pt x="2679" y="1519"/>
                    <a:pt x="2468" y="1540"/>
                    <a:pt x="2260" y="1540"/>
                  </a:cubicBezTo>
                  <a:cubicBezTo>
                    <a:pt x="1975" y="1540"/>
                    <a:pt x="1695" y="1501"/>
                    <a:pt x="1386" y="1463"/>
                  </a:cubicBezTo>
                  <a:cubicBezTo>
                    <a:pt x="1271" y="1450"/>
                    <a:pt x="1159" y="1442"/>
                    <a:pt x="1048" y="1442"/>
                  </a:cubicBezTo>
                  <a:cubicBezTo>
                    <a:pt x="827" y="1442"/>
                    <a:pt x="612" y="1476"/>
                    <a:pt x="402" y="1577"/>
                  </a:cubicBezTo>
                  <a:cubicBezTo>
                    <a:pt x="268" y="1644"/>
                    <a:pt x="134" y="1730"/>
                    <a:pt x="1" y="1826"/>
                  </a:cubicBezTo>
                  <a:cubicBezTo>
                    <a:pt x="29" y="1960"/>
                    <a:pt x="58" y="2093"/>
                    <a:pt x="77" y="2227"/>
                  </a:cubicBezTo>
                  <a:cubicBezTo>
                    <a:pt x="333" y="1953"/>
                    <a:pt x="625" y="1748"/>
                    <a:pt x="1127" y="1748"/>
                  </a:cubicBezTo>
                  <a:cubicBezTo>
                    <a:pt x="1149" y="1748"/>
                    <a:pt x="1172" y="1749"/>
                    <a:pt x="1195" y="1749"/>
                  </a:cubicBezTo>
                  <a:cubicBezTo>
                    <a:pt x="1548" y="1767"/>
                    <a:pt x="1885" y="1866"/>
                    <a:pt x="2235" y="1866"/>
                  </a:cubicBezTo>
                  <a:cubicBezTo>
                    <a:pt x="2264" y="1866"/>
                    <a:pt x="2293" y="1866"/>
                    <a:pt x="2323" y="1864"/>
                  </a:cubicBezTo>
                  <a:cubicBezTo>
                    <a:pt x="2695" y="1855"/>
                    <a:pt x="3068" y="1769"/>
                    <a:pt x="3421" y="1644"/>
                  </a:cubicBezTo>
                  <a:cubicBezTo>
                    <a:pt x="4367" y="1300"/>
                    <a:pt x="5160" y="718"/>
                    <a:pt x="6011" y="230"/>
                  </a:cubicBezTo>
                  <a:cubicBezTo>
                    <a:pt x="5887" y="144"/>
                    <a:pt x="5762" y="68"/>
                    <a:pt x="562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2610;p46"/>
            <p:cNvSpPr/>
            <p:nvPr/>
          </p:nvSpPr>
          <p:spPr>
            <a:xfrm>
              <a:off x="3942389" y="3575750"/>
              <a:ext cx="393354" cy="144124"/>
            </a:xfrm>
            <a:custGeom>
              <a:avLst/>
              <a:gdLst/>
              <a:ahLst/>
              <a:cxnLst/>
              <a:rect l="l" t="t" r="r" b="b"/>
              <a:pathLst>
                <a:path w="7148" h="2619" extrusionOk="0">
                  <a:moveTo>
                    <a:pt x="7033" y="0"/>
                  </a:moveTo>
                  <a:cubicBezTo>
                    <a:pt x="5982" y="698"/>
                    <a:pt x="5007" y="1548"/>
                    <a:pt x="3765" y="1854"/>
                  </a:cubicBezTo>
                  <a:cubicBezTo>
                    <a:pt x="3522" y="1915"/>
                    <a:pt x="3279" y="1936"/>
                    <a:pt x="3036" y="1936"/>
                  </a:cubicBezTo>
                  <a:cubicBezTo>
                    <a:pt x="2548" y="1936"/>
                    <a:pt x="2061" y="1852"/>
                    <a:pt x="1576" y="1852"/>
                  </a:cubicBezTo>
                  <a:cubicBezTo>
                    <a:pt x="1327" y="1852"/>
                    <a:pt x="1079" y="1874"/>
                    <a:pt x="831" y="1940"/>
                  </a:cubicBezTo>
                  <a:cubicBezTo>
                    <a:pt x="545" y="2007"/>
                    <a:pt x="258" y="2131"/>
                    <a:pt x="0" y="2274"/>
                  </a:cubicBezTo>
                  <a:cubicBezTo>
                    <a:pt x="10" y="2389"/>
                    <a:pt x="10" y="2504"/>
                    <a:pt x="10" y="2618"/>
                  </a:cubicBezTo>
                  <a:cubicBezTo>
                    <a:pt x="483" y="2327"/>
                    <a:pt x="1008" y="2149"/>
                    <a:pt x="1593" y="2149"/>
                  </a:cubicBezTo>
                  <a:cubicBezTo>
                    <a:pt x="1622" y="2149"/>
                    <a:pt x="1652" y="2149"/>
                    <a:pt x="1682" y="2150"/>
                  </a:cubicBezTo>
                  <a:cubicBezTo>
                    <a:pt x="2141" y="2159"/>
                    <a:pt x="2582" y="2265"/>
                    <a:pt x="3039" y="2265"/>
                  </a:cubicBezTo>
                  <a:cubicBezTo>
                    <a:pt x="3058" y="2265"/>
                    <a:pt x="3077" y="2265"/>
                    <a:pt x="3096" y="2265"/>
                  </a:cubicBezTo>
                  <a:cubicBezTo>
                    <a:pt x="3497" y="2246"/>
                    <a:pt x="3899" y="2160"/>
                    <a:pt x="4290" y="2026"/>
                  </a:cubicBezTo>
                  <a:cubicBezTo>
                    <a:pt x="5342" y="1644"/>
                    <a:pt x="6221" y="956"/>
                    <a:pt x="7148" y="344"/>
                  </a:cubicBezTo>
                  <a:cubicBezTo>
                    <a:pt x="7109" y="229"/>
                    <a:pt x="7071" y="115"/>
                    <a:pt x="7033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2611;p46"/>
            <p:cNvSpPr/>
            <p:nvPr/>
          </p:nvSpPr>
          <p:spPr>
            <a:xfrm>
              <a:off x="3939197" y="3705619"/>
              <a:ext cx="412835" cy="187762"/>
            </a:xfrm>
            <a:custGeom>
              <a:avLst/>
              <a:gdLst/>
              <a:ahLst/>
              <a:cxnLst/>
              <a:rect l="l" t="t" r="r" b="b"/>
              <a:pathLst>
                <a:path w="7502" h="3412" extrusionOk="0">
                  <a:moveTo>
                    <a:pt x="7483" y="0"/>
                  </a:moveTo>
                  <a:cubicBezTo>
                    <a:pt x="6986" y="363"/>
                    <a:pt x="6508" y="746"/>
                    <a:pt x="6021" y="1118"/>
                  </a:cubicBezTo>
                  <a:cubicBezTo>
                    <a:pt x="5610" y="1424"/>
                    <a:pt x="5208" y="1797"/>
                    <a:pt x="4750" y="2036"/>
                  </a:cubicBezTo>
                  <a:cubicBezTo>
                    <a:pt x="4572" y="2130"/>
                    <a:pt x="4423" y="2167"/>
                    <a:pt x="4289" y="2167"/>
                  </a:cubicBezTo>
                  <a:cubicBezTo>
                    <a:pt x="3948" y="2167"/>
                    <a:pt x="3703" y="1926"/>
                    <a:pt x="3326" y="1768"/>
                  </a:cubicBezTo>
                  <a:cubicBezTo>
                    <a:pt x="3101" y="1674"/>
                    <a:pt x="2882" y="1632"/>
                    <a:pt x="2669" y="1632"/>
                  </a:cubicBezTo>
                  <a:cubicBezTo>
                    <a:pt x="1698" y="1632"/>
                    <a:pt x="843" y="2493"/>
                    <a:pt x="20" y="3096"/>
                  </a:cubicBezTo>
                  <a:cubicBezTo>
                    <a:pt x="10" y="3201"/>
                    <a:pt x="10" y="3306"/>
                    <a:pt x="1" y="3411"/>
                  </a:cubicBezTo>
                  <a:cubicBezTo>
                    <a:pt x="555" y="3048"/>
                    <a:pt x="1033" y="2580"/>
                    <a:pt x="1616" y="2255"/>
                  </a:cubicBezTo>
                  <a:cubicBezTo>
                    <a:pt x="1956" y="2070"/>
                    <a:pt x="2354" y="1931"/>
                    <a:pt x="2747" y="1931"/>
                  </a:cubicBezTo>
                  <a:cubicBezTo>
                    <a:pt x="2861" y="1931"/>
                    <a:pt x="2975" y="1943"/>
                    <a:pt x="3087" y="1969"/>
                  </a:cubicBezTo>
                  <a:cubicBezTo>
                    <a:pt x="3489" y="2064"/>
                    <a:pt x="3747" y="2427"/>
                    <a:pt x="4157" y="2475"/>
                  </a:cubicBezTo>
                  <a:cubicBezTo>
                    <a:pt x="4200" y="2481"/>
                    <a:pt x="4243" y="2483"/>
                    <a:pt x="4285" y="2483"/>
                  </a:cubicBezTo>
                  <a:cubicBezTo>
                    <a:pt x="4987" y="2483"/>
                    <a:pt x="5679" y="1774"/>
                    <a:pt x="6183" y="1405"/>
                  </a:cubicBezTo>
                  <a:cubicBezTo>
                    <a:pt x="6613" y="1080"/>
                    <a:pt x="7062" y="774"/>
                    <a:pt x="7502" y="449"/>
                  </a:cubicBezTo>
                  <a:cubicBezTo>
                    <a:pt x="7502" y="430"/>
                    <a:pt x="7502" y="411"/>
                    <a:pt x="7502" y="392"/>
                  </a:cubicBezTo>
                  <a:cubicBezTo>
                    <a:pt x="7492" y="258"/>
                    <a:pt x="7483" y="125"/>
                    <a:pt x="7483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2612;p46"/>
            <p:cNvSpPr/>
            <p:nvPr/>
          </p:nvSpPr>
          <p:spPr>
            <a:xfrm>
              <a:off x="3931879" y="3841817"/>
              <a:ext cx="426978" cy="184075"/>
            </a:xfrm>
            <a:custGeom>
              <a:avLst/>
              <a:gdLst/>
              <a:ahLst/>
              <a:cxnLst/>
              <a:rect l="l" t="t" r="r" b="b"/>
              <a:pathLst>
                <a:path w="7759" h="3345" extrusionOk="0">
                  <a:moveTo>
                    <a:pt x="7740" y="0"/>
                  </a:moveTo>
                  <a:cubicBezTo>
                    <a:pt x="7339" y="287"/>
                    <a:pt x="6947" y="583"/>
                    <a:pt x="6555" y="860"/>
                  </a:cubicBezTo>
                  <a:cubicBezTo>
                    <a:pt x="6096" y="1185"/>
                    <a:pt x="5638" y="1510"/>
                    <a:pt x="5179" y="1835"/>
                  </a:cubicBezTo>
                  <a:cubicBezTo>
                    <a:pt x="4784" y="2118"/>
                    <a:pt x="4319" y="2579"/>
                    <a:pt x="3820" y="2579"/>
                  </a:cubicBezTo>
                  <a:cubicBezTo>
                    <a:pt x="3764" y="2579"/>
                    <a:pt x="3707" y="2573"/>
                    <a:pt x="3650" y="2561"/>
                  </a:cubicBezTo>
                  <a:cubicBezTo>
                    <a:pt x="3220" y="2475"/>
                    <a:pt x="2895" y="2207"/>
                    <a:pt x="2456" y="2160"/>
                  </a:cubicBezTo>
                  <a:cubicBezTo>
                    <a:pt x="2363" y="2148"/>
                    <a:pt x="2270" y="2143"/>
                    <a:pt x="2177" y="2143"/>
                  </a:cubicBezTo>
                  <a:cubicBezTo>
                    <a:pt x="1879" y="2143"/>
                    <a:pt x="1584" y="2199"/>
                    <a:pt x="1300" y="2293"/>
                  </a:cubicBezTo>
                  <a:cubicBezTo>
                    <a:pt x="822" y="2446"/>
                    <a:pt x="392" y="2704"/>
                    <a:pt x="0" y="3010"/>
                  </a:cubicBezTo>
                  <a:cubicBezTo>
                    <a:pt x="10" y="3125"/>
                    <a:pt x="19" y="3230"/>
                    <a:pt x="38" y="3344"/>
                  </a:cubicBezTo>
                  <a:cubicBezTo>
                    <a:pt x="640" y="2905"/>
                    <a:pt x="1280" y="2513"/>
                    <a:pt x="2054" y="2465"/>
                  </a:cubicBezTo>
                  <a:cubicBezTo>
                    <a:pt x="2094" y="2463"/>
                    <a:pt x="2132" y="2461"/>
                    <a:pt x="2169" y="2461"/>
                  </a:cubicBezTo>
                  <a:cubicBezTo>
                    <a:pt x="2669" y="2461"/>
                    <a:pt x="3017" y="2688"/>
                    <a:pt x="3488" y="2857"/>
                  </a:cubicBezTo>
                  <a:cubicBezTo>
                    <a:pt x="3619" y="2905"/>
                    <a:pt x="3742" y="2929"/>
                    <a:pt x="3865" y="2929"/>
                  </a:cubicBezTo>
                  <a:cubicBezTo>
                    <a:pt x="4010" y="2929"/>
                    <a:pt x="4154" y="2896"/>
                    <a:pt x="4309" y="2828"/>
                  </a:cubicBezTo>
                  <a:cubicBezTo>
                    <a:pt x="4739" y="2628"/>
                    <a:pt x="5131" y="2284"/>
                    <a:pt x="5523" y="2007"/>
                  </a:cubicBezTo>
                  <a:cubicBezTo>
                    <a:pt x="5982" y="1691"/>
                    <a:pt x="6440" y="1366"/>
                    <a:pt x="6899" y="1042"/>
                  </a:cubicBezTo>
                  <a:cubicBezTo>
                    <a:pt x="7186" y="841"/>
                    <a:pt x="7472" y="650"/>
                    <a:pt x="7759" y="459"/>
                  </a:cubicBezTo>
                  <a:cubicBezTo>
                    <a:pt x="7759" y="306"/>
                    <a:pt x="7749" y="153"/>
                    <a:pt x="7740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2613;p46"/>
            <p:cNvSpPr/>
            <p:nvPr/>
          </p:nvSpPr>
          <p:spPr>
            <a:xfrm>
              <a:off x="4025428" y="4007951"/>
              <a:ext cx="336619" cy="132567"/>
            </a:xfrm>
            <a:custGeom>
              <a:avLst/>
              <a:gdLst/>
              <a:ahLst/>
              <a:cxnLst/>
              <a:rect l="l" t="t" r="r" b="b"/>
              <a:pathLst>
                <a:path w="6117" h="2409" extrusionOk="0">
                  <a:moveTo>
                    <a:pt x="6116" y="1"/>
                  </a:moveTo>
                  <a:lnTo>
                    <a:pt x="6116" y="1"/>
                  </a:lnTo>
                  <a:cubicBezTo>
                    <a:pt x="5476" y="593"/>
                    <a:pt x="4826" y="1166"/>
                    <a:pt x="3919" y="1243"/>
                  </a:cubicBezTo>
                  <a:cubicBezTo>
                    <a:pt x="3830" y="1251"/>
                    <a:pt x="3741" y="1254"/>
                    <a:pt x="3653" y="1254"/>
                  </a:cubicBezTo>
                  <a:cubicBezTo>
                    <a:pt x="3334" y="1254"/>
                    <a:pt x="3017" y="1213"/>
                    <a:pt x="2695" y="1213"/>
                  </a:cubicBezTo>
                  <a:cubicBezTo>
                    <a:pt x="2578" y="1213"/>
                    <a:pt x="2461" y="1218"/>
                    <a:pt x="2342" y="1233"/>
                  </a:cubicBezTo>
                  <a:cubicBezTo>
                    <a:pt x="1864" y="1290"/>
                    <a:pt x="1415" y="1453"/>
                    <a:pt x="985" y="1663"/>
                  </a:cubicBezTo>
                  <a:cubicBezTo>
                    <a:pt x="632" y="1845"/>
                    <a:pt x="307" y="2055"/>
                    <a:pt x="1" y="2294"/>
                  </a:cubicBezTo>
                  <a:cubicBezTo>
                    <a:pt x="116" y="2332"/>
                    <a:pt x="221" y="2370"/>
                    <a:pt x="335" y="2408"/>
                  </a:cubicBezTo>
                  <a:cubicBezTo>
                    <a:pt x="593" y="2227"/>
                    <a:pt x="861" y="2064"/>
                    <a:pt x="1138" y="1931"/>
                  </a:cubicBezTo>
                  <a:cubicBezTo>
                    <a:pt x="1664" y="1673"/>
                    <a:pt x="2227" y="1529"/>
                    <a:pt x="2820" y="1529"/>
                  </a:cubicBezTo>
                  <a:cubicBezTo>
                    <a:pt x="3164" y="1529"/>
                    <a:pt x="3508" y="1576"/>
                    <a:pt x="3852" y="1576"/>
                  </a:cubicBezTo>
                  <a:cubicBezTo>
                    <a:pt x="4024" y="1576"/>
                    <a:pt x="4196" y="1564"/>
                    <a:pt x="4368" y="1529"/>
                  </a:cubicBezTo>
                  <a:cubicBezTo>
                    <a:pt x="4989" y="1405"/>
                    <a:pt x="5505" y="1032"/>
                    <a:pt x="5982" y="622"/>
                  </a:cubicBezTo>
                  <a:cubicBezTo>
                    <a:pt x="6049" y="431"/>
                    <a:pt x="6088" y="220"/>
                    <a:pt x="6116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2614;p46"/>
            <p:cNvSpPr/>
            <p:nvPr/>
          </p:nvSpPr>
          <p:spPr>
            <a:xfrm>
              <a:off x="3993896" y="3787118"/>
              <a:ext cx="370792" cy="362978"/>
            </a:xfrm>
            <a:custGeom>
              <a:avLst/>
              <a:gdLst/>
              <a:ahLst/>
              <a:cxnLst/>
              <a:rect l="l" t="t" r="r" b="b"/>
              <a:pathLst>
                <a:path w="6738" h="6596" extrusionOk="0">
                  <a:moveTo>
                    <a:pt x="6555" y="0"/>
                  </a:moveTo>
                  <a:cubicBezTo>
                    <a:pt x="6536" y="153"/>
                    <a:pt x="6498" y="297"/>
                    <a:pt x="6460" y="449"/>
                  </a:cubicBezTo>
                  <a:cubicBezTo>
                    <a:pt x="6164" y="1634"/>
                    <a:pt x="5600" y="2752"/>
                    <a:pt x="4769" y="3660"/>
                  </a:cubicBezTo>
                  <a:cubicBezTo>
                    <a:pt x="3966" y="4549"/>
                    <a:pt x="2934" y="5217"/>
                    <a:pt x="1807" y="5609"/>
                  </a:cubicBezTo>
                  <a:cubicBezTo>
                    <a:pt x="1243" y="5810"/>
                    <a:pt x="650" y="5944"/>
                    <a:pt x="58" y="6011"/>
                  </a:cubicBezTo>
                  <a:lnTo>
                    <a:pt x="1" y="6011"/>
                  </a:lnTo>
                  <a:cubicBezTo>
                    <a:pt x="431" y="6297"/>
                    <a:pt x="947" y="6469"/>
                    <a:pt x="1482" y="6536"/>
                  </a:cubicBezTo>
                  <a:cubicBezTo>
                    <a:pt x="1794" y="6575"/>
                    <a:pt x="2132" y="6596"/>
                    <a:pt x="2480" y="6596"/>
                  </a:cubicBezTo>
                  <a:cubicBezTo>
                    <a:pt x="3407" y="6596"/>
                    <a:pt x="4406" y="6449"/>
                    <a:pt x="5199" y="6116"/>
                  </a:cubicBezTo>
                  <a:cubicBezTo>
                    <a:pt x="6336" y="5647"/>
                    <a:pt x="6737" y="4644"/>
                    <a:pt x="6708" y="3459"/>
                  </a:cubicBezTo>
                  <a:cubicBezTo>
                    <a:pt x="6689" y="2313"/>
                    <a:pt x="6622" y="1157"/>
                    <a:pt x="6555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2615;p46"/>
            <p:cNvSpPr/>
            <p:nvPr/>
          </p:nvSpPr>
          <p:spPr>
            <a:xfrm>
              <a:off x="3967592" y="3516208"/>
              <a:ext cx="42648" cy="105768"/>
            </a:xfrm>
            <a:custGeom>
              <a:avLst/>
              <a:gdLst/>
              <a:ahLst/>
              <a:cxnLst/>
              <a:rect l="l" t="t" r="r" b="b"/>
              <a:pathLst>
                <a:path w="775" h="1922" extrusionOk="0">
                  <a:moveTo>
                    <a:pt x="265" y="0"/>
                  </a:moveTo>
                  <a:cubicBezTo>
                    <a:pt x="166" y="0"/>
                    <a:pt x="75" y="55"/>
                    <a:pt x="49" y="184"/>
                  </a:cubicBezTo>
                  <a:cubicBezTo>
                    <a:pt x="1" y="461"/>
                    <a:pt x="39" y="738"/>
                    <a:pt x="58" y="1015"/>
                  </a:cubicBezTo>
                  <a:cubicBezTo>
                    <a:pt x="87" y="1273"/>
                    <a:pt x="58" y="1579"/>
                    <a:pt x="211" y="1799"/>
                  </a:cubicBezTo>
                  <a:cubicBezTo>
                    <a:pt x="263" y="1871"/>
                    <a:pt x="366" y="1922"/>
                    <a:pt x="462" y="1922"/>
                  </a:cubicBezTo>
                  <a:cubicBezTo>
                    <a:pt x="544" y="1922"/>
                    <a:pt x="621" y="1886"/>
                    <a:pt x="660" y="1799"/>
                  </a:cubicBezTo>
                  <a:cubicBezTo>
                    <a:pt x="775" y="1541"/>
                    <a:pt x="708" y="1283"/>
                    <a:pt x="679" y="1015"/>
                  </a:cubicBezTo>
                  <a:cubicBezTo>
                    <a:pt x="651" y="738"/>
                    <a:pt x="651" y="442"/>
                    <a:pt x="545" y="184"/>
                  </a:cubicBezTo>
                  <a:cubicBezTo>
                    <a:pt x="500" y="72"/>
                    <a:pt x="377" y="0"/>
                    <a:pt x="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2616;p46"/>
            <p:cNvSpPr/>
            <p:nvPr/>
          </p:nvSpPr>
          <p:spPr>
            <a:xfrm>
              <a:off x="3978653" y="3674418"/>
              <a:ext cx="41603" cy="176591"/>
            </a:xfrm>
            <a:custGeom>
              <a:avLst/>
              <a:gdLst/>
              <a:ahLst/>
              <a:cxnLst/>
              <a:rect l="l" t="t" r="r" b="b"/>
              <a:pathLst>
                <a:path w="756" h="3209" extrusionOk="0">
                  <a:moveTo>
                    <a:pt x="330" y="1"/>
                  </a:moveTo>
                  <a:cubicBezTo>
                    <a:pt x="232" y="1"/>
                    <a:pt x="131" y="75"/>
                    <a:pt x="115" y="204"/>
                  </a:cubicBezTo>
                  <a:cubicBezTo>
                    <a:pt x="48" y="701"/>
                    <a:pt x="106" y="1207"/>
                    <a:pt x="96" y="1714"/>
                  </a:cubicBezTo>
                  <a:cubicBezTo>
                    <a:pt x="96" y="2173"/>
                    <a:pt x="0" y="2641"/>
                    <a:pt x="163" y="3071"/>
                  </a:cubicBezTo>
                  <a:cubicBezTo>
                    <a:pt x="196" y="3158"/>
                    <a:pt x="275" y="3208"/>
                    <a:pt x="353" y="3208"/>
                  </a:cubicBezTo>
                  <a:cubicBezTo>
                    <a:pt x="412" y="3208"/>
                    <a:pt x="470" y="3180"/>
                    <a:pt x="507" y="3119"/>
                  </a:cubicBezTo>
                  <a:cubicBezTo>
                    <a:pt x="755" y="2698"/>
                    <a:pt x="717" y="2192"/>
                    <a:pt x="717" y="1714"/>
                  </a:cubicBezTo>
                  <a:cubicBezTo>
                    <a:pt x="708" y="1188"/>
                    <a:pt x="688" y="644"/>
                    <a:pt x="516" y="147"/>
                  </a:cubicBezTo>
                  <a:cubicBezTo>
                    <a:pt x="483" y="46"/>
                    <a:pt x="407" y="1"/>
                    <a:pt x="3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2617;p46"/>
            <p:cNvSpPr/>
            <p:nvPr/>
          </p:nvSpPr>
          <p:spPr>
            <a:xfrm>
              <a:off x="4010735" y="3809185"/>
              <a:ext cx="98889" cy="52168"/>
            </a:xfrm>
            <a:custGeom>
              <a:avLst/>
              <a:gdLst/>
              <a:ahLst/>
              <a:cxnLst/>
              <a:rect l="l" t="t" r="r" b="b"/>
              <a:pathLst>
                <a:path w="1797" h="948" extrusionOk="0">
                  <a:moveTo>
                    <a:pt x="1051" y="1"/>
                  </a:moveTo>
                  <a:cubicBezTo>
                    <a:pt x="927" y="10"/>
                    <a:pt x="813" y="29"/>
                    <a:pt x="698" y="77"/>
                  </a:cubicBezTo>
                  <a:cubicBezTo>
                    <a:pt x="478" y="134"/>
                    <a:pt x="268" y="259"/>
                    <a:pt x="105" y="402"/>
                  </a:cubicBezTo>
                  <a:cubicBezTo>
                    <a:pt x="0" y="488"/>
                    <a:pt x="39" y="650"/>
                    <a:pt x="144" y="717"/>
                  </a:cubicBezTo>
                  <a:cubicBezTo>
                    <a:pt x="372" y="872"/>
                    <a:pt x="646" y="947"/>
                    <a:pt x="922" y="947"/>
                  </a:cubicBezTo>
                  <a:cubicBezTo>
                    <a:pt x="1003" y="947"/>
                    <a:pt x="1085" y="941"/>
                    <a:pt x="1166" y="928"/>
                  </a:cubicBezTo>
                  <a:cubicBezTo>
                    <a:pt x="1434" y="880"/>
                    <a:pt x="1797" y="717"/>
                    <a:pt x="1739" y="383"/>
                  </a:cubicBezTo>
                  <a:cubicBezTo>
                    <a:pt x="1692" y="87"/>
                    <a:pt x="1309" y="1"/>
                    <a:pt x="1051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2618;p46"/>
            <p:cNvSpPr/>
            <p:nvPr/>
          </p:nvSpPr>
          <p:spPr>
            <a:xfrm>
              <a:off x="4261556" y="3798949"/>
              <a:ext cx="86782" cy="53819"/>
            </a:xfrm>
            <a:custGeom>
              <a:avLst/>
              <a:gdLst/>
              <a:ahLst/>
              <a:cxnLst/>
              <a:rect l="l" t="t" r="r" b="b"/>
              <a:pathLst>
                <a:path w="1577" h="978" extrusionOk="0">
                  <a:moveTo>
                    <a:pt x="916" y="1"/>
                  </a:moveTo>
                  <a:cubicBezTo>
                    <a:pt x="814" y="1"/>
                    <a:pt x="712" y="28"/>
                    <a:pt x="612" y="72"/>
                  </a:cubicBezTo>
                  <a:cubicBezTo>
                    <a:pt x="580" y="69"/>
                    <a:pt x="548" y="67"/>
                    <a:pt x="516" y="67"/>
                  </a:cubicBezTo>
                  <a:cubicBezTo>
                    <a:pt x="430" y="67"/>
                    <a:pt x="344" y="81"/>
                    <a:pt x="268" y="129"/>
                  </a:cubicBezTo>
                  <a:cubicBezTo>
                    <a:pt x="105" y="215"/>
                    <a:pt x="0" y="397"/>
                    <a:pt x="38" y="588"/>
                  </a:cubicBezTo>
                  <a:cubicBezTo>
                    <a:pt x="105" y="869"/>
                    <a:pt x="485" y="978"/>
                    <a:pt x="791" y="978"/>
                  </a:cubicBezTo>
                  <a:cubicBezTo>
                    <a:pt x="881" y="978"/>
                    <a:pt x="965" y="968"/>
                    <a:pt x="1032" y="951"/>
                  </a:cubicBezTo>
                  <a:cubicBezTo>
                    <a:pt x="1395" y="856"/>
                    <a:pt x="1577" y="416"/>
                    <a:pt x="1271" y="139"/>
                  </a:cubicBezTo>
                  <a:cubicBezTo>
                    <a:pt x="1157" y="40"/>
                    <a:pt x="1037" y="1"/>
                    <a:pt x="91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2619;p46"/>
            <p:cNvSpPr/>
            <p:nvPr/>
          </p:nvSpPr>
          <p:spPr>
            <a:xfrm>
              <a:off x="4035388" y="3778038"/>
              <a:ext cx="84251" cy="38466"/>
            </a:xfrm>
            <a:custGeom>
              <a:avLst/>
              <a:gdLst/>
              <a:ahLst/>
              <a:cxnLst/>
              <a:rect l="l" t="t" r="r" b="b"/>
              <a:pathLst>
                <a:path w="1531" h="699" extrusionOk="0">
                  <a:moveTo>
                    <a:pt x="1347" y="1"/>
                  </a:moveTo>
                  <a:cubicBezTo>
                    <a:pt x="1338" y="1"/>
                    <a:pt x="1329" y="1"/>
                    <a:pt x="1320" y="3"/>
                  </a:cubicBezTo>
                  <a:cubicBezTo>
                    <a:pt x="1215" y="12"/>
                    <a:pt x="1196" y="70"/>
                    <a:pt x="1129" y="146"/>
                  </a:cubicBezTo>
                  <a:cubicBezTo>
                    <a:pt x="1043" y="232"/>
                    <a:pt x="938" y="299"/>
                    <a:pt x="823" y="347"/>
                  </a:cubicBezTo>
                  <a:cubicBezTo>
                    <a:pt x="722" y="388"/>
                    <a:pt x="615" y="405"/>
                    <a:pt x="508" y="405"/>
                  </a:cubicBezTo>
                  <a:cubicBezTo>
                    <a:pt x="393" y="405"/>
                    <a:pt x="277" y="386"/>
                    <a:pt x="164" y="356"/>
                  </a:cubicBezTo>
                  <a:cubicBezTo>
                    <a:pt x="153" y="354"/>
                    <a:pt x="142" y="353"/>
                    <a:pt x="133" y="353"/>
                  </a:cubicBezTo>
                  <a:cubicBezTo>
                    <a:pt x="32" y="353"/>
                    <a:pt x="0" y="477"/>
                    <a:pt x="87" y="538"/>
                  </a:cubicBezTo>
                  <a:cubicBezTo>
                    <a:pt x="226" y="649"/>
                    <a:pt x="393" y="698"/>
                    <a:pt x="565" y="698"/>
                  </a:cubicBezTo>
                  <a:cubicBezTo>
                    <a:pt x="690" y="698"/>
                    <a:pt x="817" y="672"/>
                    <a:pt x="938" y="624"/>
                  </a:cubicBezTo>
                  <a:cubicBezTo>
                    <a:pt x="1129" y="557"/>
                    <a:pt x="1530" y="328"/>
                    <a:pt x="1444" y="70"/>
                  </a:cubicBezTo>
                  <a:cubicBezTo>
                    <a:pt x="1428" y="22"/>
                    <a:pt x="1392" y="1"/>
                    <a:pt x="134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2620;p46"/>
            <p:cNvSpPr/>
            <p:nvPr/>
          </p:nvSpPr>
          <p:spPr>
            <a:xfrm>
              <a:off x="4234592" y="3768188"/>
              <a:ext cx="81169" cy="41548"/>
            </a:xfrm>
            <a:custGeom>
              <a:avLst/>
              <a:gdLst/>
              <a:ahLst/>
              <a:cxnLst/>
              <a:rect l="l" t="t" r="r" b="b"/>
              <a:pathLst>
                <a:path w="1475" h="755" extrusionOk="0">
                  <a:moveTo>
                    <a:pt x="157" y="0"/>
                  </a:moveTo>
                  <a:cubicBezTo>
                    <a:pt x="78" y="0"/>
                    <a:pt x="1" y="97"/>
                    <a:pt x="51" y="182"/>
                  </a:cubicBezTo>
                  <a:cubicBezTo>
                    <a:pt x="194" y="430"/>
                    <a:pt x="404" y="621"/>
                    <a:pt x="681" y="698"/>
                  </a:cubicBezTo>
                  <a:cubicBezTo>
                    <a:pt x="780" y="731"/>
                    <a:pt x="902" y="755"/>
                    <a:pt x="1021" y="755"/>
                  </a:cubicBezTo>
                  <a:cubicBezTo>
                    <a:pt x="1179" y="755"/>
                    <a:pt x="1334" y="713"/>
                    <a:pt x="1427" y="593"/>
                  </a:cubicBezTo>
                  <a:cubicBezTo>
                    <a:pt x="1474" y="526"/>
                    <a:pt x="1417" y="430"/>
                    <a:pt x="1350" y="402"/>
                  </a:cubicBezTo>
                  <a:cubicBezTo>
                    <a:pt x="1305" y="387"/>
                    <a:pt x="1258" y="383"/>
                    <a:pt x="1211" y="383"/>
                  </a:cubicBezTo>
                  <a:cubicBezTo>
                    <a:pt x="1116" y="383"/>
                    <a:pt x="1017" y="402"/>
                    <a:pt x="918" y="402"/>
                  </a:cubicBezTo>
                  <a:cubicBezTo>
                    <a:pt x="868" y="402"/>
                    <a:pt x="817" y="397"/>
                    <a:pt x="767" y="383"/>
                  </a:cubicBezTo>
                  <a:cubicBezTo>
                    <a:pt x="557" y="325"/>
                    <a:pt x="366" y="220"/>
                    <a:pt x="232" y="39"/>
                  </a:cubicBezTo>
                  <a:cubicBezTo>
                    <a:pt x="210" y="12"/>
                    <a:pt x="183" y="0"/>
                    <a:pt x="1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2621;p46"/>
            <p:cNvSpPr/>
            <p:nvPr/>
          </p:nvSpPr>
          <p:spPr>
            <a:xfrm>
              <a:off x="4149518" y="3832407"/>
              <a:ext cx="69503" cy="45840"/>
            </a:xfrm>
            <a:custGeom>
              <a:avLst/>
              <a:gdLst/>
              <a:ahLst/>
              <a:cxnLst/>
              <a:rect l="l" t="t" r="r" b="b"/>
              <a:pathLst>
                <a:path w="1263" h="833" extrusionOk="0">
                  <a:moveTo>
                    <a:pt x="1042" y="1"/>
                  </a:moveTo>
                  <a:cubicBezTo>
                    <a:pt x="998" y="1"/>
                    <a:pt x="954" y="27"/>
                    <a:pt x="928" y="66"/>
                  </a:cubicBezTo>
                  <a:cubicBezTo>
                    <a:pt x="870" y="142"/>
                    <a:pt x="899" y="238"/>
                    <a:pt x="861" y="324"/>
                  </a:cubicBezTo>
                  <a:cubicBezTo>
                    <a:pt x="823" y="410"/>
                    <a:pt x="746" y="496"/>
                    <a:pt x="651" y="506"/>
                  </a:cubicBezTo>
                  <a:cubicBezTo>
                    <a:pt x="637" y="507"/>
                    <a:pt x="625" y="508"/>
                    <a:pt x="613" y="508"/>
                  </a:cubicBezTo>
                  <a:cubicBezTo>
                    <a:pt x="416" y="508"/>
                    <a:pt x="365" y="299"/>
                    <a:pt x="230" y="200"/>
                  </a:cubicBezTo>
                  <a:cubicBezTo>
                    <a:pt x="217" y="192"/>
                    <a:pt x="202" y="188"/>
                    <a:pt x="188" y="188"/>
                  </a:cubicBezTo>
                  <a:cubicBezTo>
                    <a:pt x="153" y="188"/>
                    <a:pt x="120" y="211"/>
                    <a:pt x="106" y="238"/>
                  </a:cubicBezTo>
                  <a:cubicBezTo>
                    <a:pt x="1" y="372"/>
                    <a:pt x="125" y="572"/>
                    <a:pt x="230" y="678"/>
                  </a:cubicBezTo>
                  <a:cubicBezTo>
                    <a:pt x="329" y="776"/>
                    <a:pt x="476" y="833"/>
                    <a:pt x="623" y="833"/>
                  </a:cubicBezTo>
                  <a:cubicBezTo>
                    <a:pt x="661" y="833"/>
                    <a:pt x="699" y="829"/>
                    <a:pt x="737" y="821"/>
                  </a:cubicBezTo>
                  <a:cubicBezTo>
                    <a:pt x="909" y="783"/>
                    <a:pt x="1052" y="668"/>
                    <a:pt x="1138" y="506"/>
                  </a:cubicBezTo>
                  <a:cubicBezTo>
                    <a:pt x="1214" y="353"/>
                    <a:pt x="1262" y="123"/>
                    <a:pt x="1100" y="18"/>
                  </a:cubicBezTo>
                  <a:cubicBezTo>
                    <a:pt x="1082" y="6"/>
                    <a:pt x="1062" y="1"/>
                    <a:pt x="104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2622;p46"/>
            <p:cNvSpPr/>
            <p:nvPr/>
          </p:nvSpPr>
          <p:spPr>
            <a:xfrm>
              <a:off x="3897155" y="3417925"/>
              <a:ext cx="481733" cy="742025"/>
            </a:xfrm>
            <a:custGeom>
              <a:avLst/>
              <a:gdLst/>
              <a:ahLst/>
              <a:cxnLst/>
              <a:rect l="l" t="t" r="r" b="b"/>
              <a:pathLst>
                <a:path w="8754" h="13484" extrusionOk="0">
                  <a:moveTo>
                    <a:pt x="2770" y="359"/>
                  </a:moveTo>
                  <a:cubicBezTo>
                    <a:pt x="4080" y="359"/>
                    <a:pt x="5553" y="855"/>
                    <a:pt x="6469" y="1378"/>
                  </a:cubicBezTo>
                  <a:cubicBezTo>
                    <a:pt x="7024" y="1750"/>
                    <a:pt x="7454" y="2295"/>
                    <a:pt x="7683" y="2925"/>
                  </a:cubicBezTo>
                  <a:cubicBezTo>
                    <a:pt x="8056" y="4034"/>
                    <a:pt x="8094" y="5257"/>
                    <a:pt x="8122" y="6442"/>
                  </a:cubicBezTo>
                  <a:cubicBezTo>
                    <a:pt x="8142" y="6996"/>
                    <a:pt x="8161" y="7569"/>
                    <a:pt x="8208" y="8133"/>
                  </a:cubicBezTo>
                  <a:cubicBezTo>
                    <a:pt x="8208" y="8448"/>
                    <a:pt x="8237" y="8783"/>
                    <a:pt x="8256" y="9098"/>
                  </a:cubicBezTo>
                  <a:cubicBezTo>
                    <a:pt x="8323" y="10101"/>
                    <a:pt x="8390" y="11124"/>
                    <a:pt x="7826" y="11936"/>
                  </a:cubicBezTo>
                  <a:cubicBezTo>
                    <a:pt x="7007" y="12887"/>
                    <a:pt x="5642" y="13123"/>
                    <a:pt x="4495" y="13123"/>
                  </a:cubicBezTo>
                  <a:cubicBezTo>
                    <a:pt x="3728" y="13123"/>
                    <a:pt x="3059" y="13018"/>
                    <a:pt x="2714" y="12949"/>
                  </a:cubicBezTo>
                  <a:cubicBezTo>
                    <a:pt x="1902" y="12729"/>
                    <a:pt x="994" y="12108"/>
                    <a:pt x="841" y="11028"/>
                  </a:cubicBezTo>
                  <a:cubicBezTo>
                    <a:pt x="832" y="10111"/>
                    <a:pt x="880" y="9175"/>
                    <a:pt x="937" y="8267"/>
                  </a:cubicBezTo>
                  <a:cubicBezTo>
                    <a:pt x="1032" y="6690"/>
                    <a:pt x="1128" y="5066"/>
                    <a:pt x="851" y="3470"/>
                  </a:cubicBezTo>
                  <a:cubicBezTo>
                    <a:pt x="822" y="3241"/>
                    <a:pt x="774" y="3002"/>
                    <a:pt x="727" y="2773"/>
                  </a:cubicBezTo>
                  <a:cubicBezTo>
                    <a:pt x="555" y="1999"/>
                    <a:pt x="402" y="1263"/>
                    <a:pt x="1071" y="756"/>
                  </a:cubicBezTo>
                  <a:cubicBezTo>
                    <a:pt x="1546" y="474"/>
                    <a:pt x="2139" y="359"/>
                    <a:pt x="2770" y="359"/>
                  </a:cubicBezTo>
                  <a:close/>
                  <a:moveTo>
                    <a:pt x="2762" y="0"/>
                  </a:moveTo>
                  <a:cubicBezTo>
                    <a:pt x="2077" y="0"/>
                    <a:pt x="1422" y="129"/>
                    <a:pt x="880" y="451"/>
                  </a:cubicBezTo>
                  <a:lnTo>
                    <a:pt x="870" y="460"/>
                  </a:lnTo>
                  <a:cubicBezTo>
                    <a:pt x="0" y="1110"/>
                    <a:pt x="201" y="2027"/>
                    <a:pt x="373" y="2839"/>
                  </a:cubicBezTo>
                  <a:cubicBezTo>
                    <a:pt x="421" y="3078"/>
                    <a:pt x="469" y="3298"/>
                    <a:pt x="497" y="3518"/>
                  </a:cubicBezTo>
                  <a:cubicBezTo>
                    <a:pt x="765" y="5085"/>
                    <a:pt x="669" y="6690"/>
                    <a:pt x="583" y="8238"/>
                  </a:cubicBezTo>
                  <a:cubicBezTo>
                    <a:pt x="526" y="9165"/>
                    <a:pt x="469" y="10111"/>
                    <a:pt x="488" y="11047"/>
                  </a:cubicBezTo>
                  <a:lnTo>
                    <a:pt x="488" y="11067"/>
                  </a:lnTo>
                  <a:cubicBezTo>
                    <a:pt x="631" y="12118"/>
                    <a:pt x="1443" y="12978"/>
                    <a:pt x="2628" y="13302"/>
                  </a:cubicBezTo>
                  <a:lnTo>
                    <a:pt x="2638" y="13302"/>
                  </a:lnTo>
                  <a:cubicBezTo>
                    <a:pt x="2991" y="13369"/>
                    <a:pt x="3679" y="13484"/>
                    <a:pt x="4482" y="13484"/>
                  </a:cubicBezTo>
                  <a:cubicBezTo>
                    <a:pt x="5714" y="13484"/>
                    <a:pt x="7196" y="13226"/>
                    <a:pt x="8103" y="12165"/>
                  </a:cubicBezTo>
                  <a:lnTo>
                    <a:pt x="8113" y="12146"/>
                  </a:lnTo>
                  <a:cubicBezTo>
                    <a:pt x="8753" y="11239"/>
                    <a:pt x="8686" y="10140"/>
                    <a:pt x="8610" y="9079"/>
                  </a:cubicBezTo>
                  <a:cubicBezTo>
                    <a:pt x="8591" y="8745"/>
                    <a:pt x="8571" y="8429"/>
                    <a:pt x="8571" y="8124"/>
                  </a:cubicBezTo>
                  <a:lnTo>
                    <a:pt x="8571" y="8104"/>
                  </a:lnTo>
                  <a:cubicBezTo>
                    <a:pt x="8514" y="7550"/>
                    <a:pt x="8505" y="6986"/>
                    <a:pt x="8485" y="6432"/>
                  </a:cubicBezTo>
                  <a:cubicBezTo>
                    <a:pt x="8447" y="5219"/>
                    <a:pt x="8409" y="3977"/>
                    <a:pt x="8017" y="2801"/>
                  </a:cubicBezTo>
                  <a:cubicBezTo>
                    <a:pt x="7759" y="2104"/>
                    <a:pt x="7282" y="1492"/>
                    <a:pt x="6660" y="1081"/>
                  </a:cubicBezTo>
                  <a:cubicBezTo>
                    <a:pt x="5743" y="558"/>
                    <a:pt x="4189" y="0"/>
                    <a:pt x="276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6" name="Google Shape;3049;p51"/>
          <p:cNvGrpSpPr/>
          <p:nvPr/>
        </p:nvGrpSpPr>
        <p:grpSpPr>
          <a:xfrm>
            <a:off x="386727" y="381583"/>
            <a:ext cx="773170" cy="1214450"/>
            <a:chOff x="2967815" y="3542249"/>
            <a:chExt cx="748061" cy="1271290"/>
          </a:xfrm>
        </p:grpSpPr>
        <p:sp>
          <p:nvSpPr>
            <p:cNvPr id="37" name="Google Shape;3050;p51"/>
            <p:cNvSpPr/>
            <p:nvPr/>
          </p:nvSpPr>
          <p:spPr>
            <a:xfrm>
              <a:off x="3428160" y="4762806"/>
              <a:ext cx="387" cy="39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051;p51"/>
            <p:cNvSpPr/>
            <p:nvPr/>
          </p:nvSpPr>
          <p:spPr>
            <a:xfrm>
              <a:off x="2967815" y="3542249"/>
              <a:ext cx="748061" cy="1271290"/>
            </a:xfrm>
            <a:custGeom>
              <a:avLst/>
              <a:gdLst/>
              <a:ahLst/>
              <a:cxnLst/>
              <a:rect l="l" t="t" r="r" b="b"/>
              <a:pathLst>
                <a:path w="19331" h="32852" extrusionOk="0">
                  <a:moveTo>
                    <a:pt x="11180" y="0"/>
                  </a:moveTo>
                  <a:cubicBezTo>
                    <a:pt x="9947" y="0"/>
                    <a:pt x="8810" y="440"/>
                    <a:pt x="8074" y="1204"/>
                  </a:cubicBezTo>
                  <a:lnTo>
                    <a:pt x="8017" y="1261"/>
                  </a:lnTo>
                  <a:lnTo>
                    <a:pt x="7969" y="1319"/>
                  </a:lnTo>
                  <a:cubicBezTo>
                    <a:pt x="7558" y="1883"/>
                    <a:pt x="7549" y="2504"/>
                    <a:pt x="7568" y="2800"/>
                  </a:cubicBezTo>
                  <a:cubicBezTo>
                    <a:pt x="7549" y="3020"/>
                    <a:pt x="7530" y="3230"/>
                    <a:pt x="7520" y="3431"/>
                  </a:cubicBezTo>
                  <a:cubicBezTo>
                    <a:pt x="7501" y="3708"/>
                    <a:pt x="7482" y="3975"/>
                    <a:pt x="7453" y="4233"/>
                  </a:cubicBezTo>
                  <a:cubicBezTo>
                    <a:pt x="7434" y="4367"/>
                    <a:pt x="7415" y="4510"/>
                    <a:pt x="7396" y="4663"/>
                  </a:cubicBezTo>
                  <a:cubicBezTo>
                    <a:pt x="7386" y="4778"/>
                    <a:pt x="7377" y="4883"/>
                    <a:pt x="7367" y="4998"/>
                  </a:cubicBezTo>
                  <a:cubicBezTo>
                    <a:pt x="5743" y="5332"/>
                    <a:pt x="4415" y="6096"/>
                    <a:pt x="3526" y="6727"/>
                  </a:cubicBezTo>
                  <a:lnTo>
                    <a:pt x="3507" y="6746"/>
                  </a:lnTo>
                  <a:lnTo>
                    <a:pt x="3488" y="6765"/>
                  </a:lnTo>
                  <a:cubicBezTo>
                    <a:pt x="2131" y="7835"/>
                    <a:pt x="1223" y="9546"/>
                    <a:pt x="994" y="11447"/>
                  </a:cubicBezTo>
                  <a:lnTo>
                    <a:pt x="984" y="11572"/>
                  </a:lnTo>
                  <a:lnTo>
                    <a:pt x="994" y="11696"/>
                  </a:lnTo>
                  <a:cubicBezTo>
                    <a:pt x="1013" y="11896"/>
                    <a:pt x="898" y="12193"/>
                    <a:pt x="774" y="12508"/>
                  </a:cubicBezTo>
                  <a:cubicBezTo>
                    <a:pt x="535" y="13139"/>
                    <a:pt x="0" y="14524"/>
                    <a:pt x="1328" y="15547"/>
                  </a:cubicBezTo>
                  <a:cubicBezTo>
                    <a:pt x="1109" y="18614"/>
                    <a:pt x="1013" y="21710"/>
                    <a:pt x="1061" y="24767"/>
                  </a:cubicBezTo>
                  <a:lnTo>
                    <a:pt x="1061" y="24796"/>
                  </a:lnTo>
                  <a:lnTo>
                    <a:pt x="1061" y="24815"/>
                  </a:lnTo>
                  <a:cubicBezTo>
                    <a:pt x="1099" y="25417"/>
                    <a:pt x="1118" y="26038"/>
                    <a:pt x="1137" y="26640"/>
                  </a:cubicBezTo>
                  <a:cubicBezTo>
                    <a:pt x="1147" y="26984"/>
                    <a:pt x="1156" y="27328"/>
                    <a:pt x="1175" y="27691"/>
                  </a:cubicBezTo>
                  <a:cubicBezTo>
                    <a:pt x="1214" y="28408"/>
                    <a:pt x="1300" y="30319"/>
                    <a:pt x="2886" y="31303"/>
                  </a:cubicBezTo>
                  <a:cubicBezTo>
                    <a:pt x="4510" y="32325"/>
                    <a:pt x="6765" y="32851"/>
                    <a:pt x="9584" y="32851"/>
                  </a:cubicBezTo>
                  <a:cubicBezTo>
                    <a:pt x="10349" y="32851"/>
                    <a:pt x="11161" y="32813"/>
                    <a:pt x="12011" y="32736"/>
                  </a:cubicBezTo>
                  <a:lnTo>
                    <a:pt x="12059" y="32727"/>
                  </a:lnTo>
                  <a:lnTo>
                    <a:pt x="12097" y="32727"/>
                  </a:lnTo>
                  <a:cubicBezTo>
                    <a:pt x="13091" y="32555"/>
                    <a:pt x="14362" y="32268"/>
                    <a:pt x="15365" y="31466"/>
                  </a:cubicBezTo>
                  <a:lnTo>
                    <a:pt x="15451" y="31399"/>
                  </a:lnTo>
                  <a:lnTo>
                    <a:pt x="15527" y="31313"/>
                  </a:lnTo>
                  <a:cubicBezTo>
                    <a:pt x="16473" y="30223"/>
                    <a:pt x="16665" y="28838"/>
                    <a:pt x="16846" y="27624"/>
                  </a:cubicBezTo>
                  <a:cubicBezTo>
                    <a:pt x="16884" y="27299"/>
                    <a:pt x="16932" y="26984"/>
                    <a:pt x="16989" y="26707"/>
                  </a:cubicBezTo>
                  <a:lnTo>
                    <a:pt x="16999" y="26669"/>
                  </a:lnTo>
                  <a:lnTo>
                    <a:pt x="16999" y="26640"/>
                  </a:lnTo>
                  <a:cubicBezTo>
                    <a:pt x="17247" y="24901"/>
                    <a:pt x="17391" y="23000"/>
                    <a:pt x="17439" y="20831"/>
                  </a:cubicBezTo>
                  <a:cubicBezTo>
                    <a:pt x="17496" y="19197"/>
                    <a:pt x="17544" y="17505"/>
                    <a:pt x="17448" y="15805"/>
                  </a:cubicBezTo>
                  <a:cubicBezTo>
                    <a:pt x="17725" y="15671"/>
                    <a:pt x="18002" y="15508"/>
                    <a:pt x="18251" y="15298"/>
                  </a:cubicBezTo>
                  <a:cubicBezTo>
                    <a:pt x="19025" y="14677"/>
                    <a:pt x="19330" y="13798"/>
                    <a:pt x="19111" y="12852"/>
                  </a:cubicBezTo>
                  <a:lnTo>
                    <a:pt x="19111" y="12814"/>
                  </a:lnTo>
                  <a:cubicBezTo>
                    <a:pt x="18986" y="12365"/>
                    <a:pt x="18824" y="11925"/>
                    <a:pt x="18604" y="11505"/>
                  </a:cubicBezTo>
                  <a:cubicBezTo>
                    <a:pt x="18432" y="9087"/>
                    <a:pt x="16741" y="6832"/>
                    <a:pt x="14390" y="5772"/>
                  </a:cubicBezTo>
                  <a:cubicBezTo>
                    <a:pt x="14429" y="5523"/>
                    <a:pt x="14467" y="5275"/>
                    <a:pt x="14495" y="5026"/>
                  </a:cubicBezTo>
                  <a:cubicBezTo>
                    <a:pt x="14581" y="4491"/>
                    <a:pt x="14658" y="3937"/>
                    <a:pt x="14725" y="3383"/>
                  </a:cubicBezTo>
                  <a:cubicBezTo>
                    <a:pt x="15117" y="1949"/>
                    <a:pt x="14457" y="1204"/>
                    <a:pt x="14027" y="879"/>
                  </a:cubicBezTo>
                  <a:cubicBezTo>
                    <a:pt x="13263" y="325"/>
                    <a:pt x="12231" y="0"/>
                    <a:pt x="11180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052;p51"/>
            <p:cNvSpPr/>
            <p:nvPr/>
          </p:nvSpPr>
          <p:spPr>
            <a:xfrm>
              <a:off x="3278788" y="4161950"/>
              <a:ext cx="133893" cy="45895"/>
            </a:xfrm>
            <a:custGeom>
              <a:avLst/>
              <a:gdLst/>
              <a:ahLst/>
              <a:cxnLst/>
              <a:rect l="l" t="t" r="r" b="b"/>
              <a:pathLst>
                <a:path w="3460" h="1186" extrusionOk="0">
                  <a:moveTo>
                    <a:pt x="3459" y="1"/>
                  </a:moveTo>
                  <a:cubicBezTo>
                    <a:pt x="2892" y="58"/>
                    <a:pt x="2324" y="81"/>
                    <a:pt x="1758" y="81"/>
                  </a:cubicBezTo>
                  <a:cubicBezTo>
                    <a:pt x="1285" y="81"/>
                    <a:pt x="814" y="65"/>
                    <a:pt x="344" y="39"/>
                  </a:cubicBezTo>
                  <a:cubicBezTo>
                    <a:pt x="239" y="39"/>
                    <a:pt x="143" y="29"/>
                    <a:pt x="38" y="20"/>
                  </a:cubicBezTo>
                  <a:cubicBezTo>
                    <a:pt x="0" y="373"/>
                    <a:pt x="29" y="717"/>
                    <a:pt x="29" y="1071"/>
                  </a:cubicBezTo>
                  <a:cubicBezTo>
                    <a:pt x="29" y="1109"/>
                    <a:pt x="29" y="1147"/>
                    <a:pt x="29" y="1186"/>
                  </a:cubicBezTo>
                  <a:cubicBezTo>
                    <a:pt x="354" y="1157"/>
                    <a:pt x="679" y="1090"/>
                    <a:pt x="1003" y="1033"/>
                  </a:cubicBezTo>
                  <a:cubicBezTo>
                    <a:pt x="1729" y="889"/>
                    <a:pt x="2472" y="822"/>
                    <a:pt x="3215" y="822"/>
                  </a:cubicBezTo>
                  <a:cubicBezTo>
                    <a:pt x="3265" y="822"/>
                    <a:pt x="3314" y="822"/>
                    <a:pt x="3364" y="822"/>
                  </a:cubicBezTo>
                  <a:cubicBezTo>
                    <a:pt x="3402" y="545"/>
                    <a:pt x="3430" y="278"/>
                    <a:pt x="3459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053;p51"/>
            <p:cNvSpPr/>
            <p:nvPr/>
          </p:nvSpPr>
          <p:spPr>
            <a:xfrm>
              <a:off x="3427038" y="4128671"/>
              <a:ext cx="152778" cy="72945"/>
            </a:xfrm>
            <a:custGeom>
              <a:avLst/>
              <a:gdLst/>
              <a:ahLst/>
              <a:cxnLst/>
              <a:rect l="l" t="t" r="r" b="b"/>
              <a:pathLst>
                <a:path w="3948" h="1885" extrusionOk="0">
                  <a:moveTo>
                    <a:pt x="3947" y="1"/>
                  </a:moveTo>
                  <a:cubicBezTo>
                    <a:pt x="2695" y="450"/>
                    <a:pt x="1367" y="651"/>
                    <a:pt x="58" y="813"/>
                  </a:cubicBezTo>
                  <a:cubicBezTo>
                    <a:pt x="39" y="1109"/>
                    <a:pt x="20" y="1405"/>
                    <a:pt x="1" y="1702"/>
                  </a:cubicBezTo>
                  <a:cubicBezTo>
                    <a:pt x="590" y="1823"/>
                    <a:pt x="1104" y="1884"/>
                    <a:pt x="1599" y="1884"/>
                  </a:cubicBezTo>
                  <a:cubicBezTo>
                    <a:pt x="2349" y="1884"/>
                    <a:pt x="3056" y="1745"/>
                    <a:pt x="3918" y="1463"/>
                  </a:cubicBezTo>
                  <a:cubicBezTo>
                    <a:pt x="3938" y="975"/>
                    <a:pt x="3947" y="488"/>
                    <a:pt x="3947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3054;p51"/>
            <p:cNvSpPr/>
            <p:nvPr/>
          </p:nvSpPr>
          <p:spPr>
            <a:xfrm>
              <a:off x="3463298" y="3815105"/>
              <a:ext cx="62187" cy="62187"/>
            </a:xfrm>
            <a:custGeom>
              <a:avLst/>
              <a:gdLst/>
              <a:ahLst/>
              <a:cxnLst/>
              <a:rect l="l" t="t" r="r" b="b"/>
              <a:pathLst>
                <a:path w="1607" h="1607" extrusionOk="0">
                  <a:moveTo>
                    <a:pt x="946" y="278"/>
                  </a:moveTo>
                  <a:cubicBezTo>
                    <a:pt x="954" y="278"/>
                    <a:pt x="968" y="284"/>
                    <a:pt x="983" y="292"/>
                  </a:cubicBezTo>
                  <a:lnTo>
                    <a:pt x="983" y="292"/>
                  </a:lnTo>
                  <a:cubicBezTo>
                    <a:pt x="971" y="287"/>
                    <a:pt x="958" y="282"/>
                    <a:pt x="946" y="278"/>
                  </a:cubicBezTo>
                  <a:close/>
                  <a:moveTo>
                    <a:pt x="210" y="1"/>
                  </a:moveTo>
                  <a:cubicBezTo>
                    <a:pt x="124" y="536"/>
                    <a:pt x="67" y="1071"/>
                    <a:pt x="0" y="1606"/>
                  </a:cubicBezTo>
                  <a:cubicBezTo>
                    <a:pt x="468" y="1530"/>
                    <a:pt x="975" y="1472"/>
                    <a:pt x="1357" y="1176"/>
                  </a:cubicBezTo>
                  <a:cubicBezTo>
                    <a:pt x="1606" y="826"/>
                    <a:pt x="1330" y="430"/>
                    <a:pt x="983" y="292"/>
                  </a:cubicBezTo>
                  <a:lnTo>
                    <a:pt x="983" y="292"/>
                  </a:lnTo>
                  <a:cubicBezTo>
                    <a:pt x="968" y="284"/>
                    <a:pt x="952" y="276"/>
                    <a:pt x="937" y="268"/>
                  </a:cubicBezTo>
                  <a:lnTo>
                    <a:pt x="937" y="268"/>
                  </a:lnTo>
                  <a:cubicBezTo>
                    <a:pt x="937" y="269"/>
                    <a:pt x="937" y="272"/>
                    <a:pt x="939" y="275"/>
                  </a:cubicBezTo>
                  <a:lnTo>
                    <a:pt x="939" y="275"/>
                  </a:lnTo>
                  <a:cubicBezTo>
                    <a:pt x="693" y="171"/>
                    <a:pt x="456" y="77"/>
                    <a:pt x="21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055;p51"/>
            <p:cNvSpPr/>
            <p:nvPr/>
          </p:nvSpPr>
          <p:spPr>
            <a:xfrm>
              <a:off x="3468096" y="4076158"/>
              <a:ext cx="85831" cy="59594"/>
            </a:xfrm>
            <a:custGeom>
              <a:avLst/>
              <a:gdLst/>
              <a:ahLst/>
              <a:cxnLst/>
              <a:rect l="l" t="t" r="r" b="b"/>
              <a:pathLst>
                <a:path w="2218" h="1540" extrusionOk="0">
                  <a:moveTo>
                    <a:pt x="2169" y="1"/>
                  </a:moveTo>
                  <a:cubicBezTo>
                    <a:pt x="1720" y="125"/>
                    <a:pt x="1252" y="230"/>
                    <a:pt x="784" y="307"/>
                  </a:cubicBezTo>
                  <a:cubicBezTo>
                    <a:pt x="536" y="345"/>
                    <a:pt x="278" y="383"/>
                    <a:pt x="20" y="412"/>
                  </a:cubicBezTo>
                  <a:cubicBezTo>
                    <a:pt x="10" y="784"/>
                    <a:pt x="20" y="1167"/>
                    <a:pt x="0" y="1539"/>
                  </a:cubicBezTo>
                  <a:cubicBezTo>
                    <a:pt x="736" y="1434"/>
                    <a:pt x="1472" y="1291"/>
                    <a:pt x="2189" y="1100"/>
                  </a:cubicBezTo>
                  <a:cubicBezTo>
                    <a:pt x="2179" y="737"/>
                    <a:pt x="2217" y="364"/>
                    <a:pt x="2169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056;p51"/>
            <p:cNvSpPr/>
            <p:nvPr/>
          </p:nvSpPr>
          <p:spPr>
            <a:xfrm>
              <a:off x="3069860" y="3819942"/>
              <a:ext cx="577599" cy="257996"/>
            </a:xfrm>
            <a:custGeom>
              <a:avLst/>
              <a:gdLst/>
              <a:ahLst/>
              <a:cxnLst/>
              <a:rect l="l" t="t" r="r" b="b"/>
              <a:pathLst>
                <a:path w="14926" h="6667" extrusionOk="0">
                  <a:moveTo>
                    <a:pt x="13329" y="1992"/>
                  </a:moveTo>
                  <a:cubicBezTo>
                    <a:pt x="13333" y="1997"/>
                    <a:pt x="13336" y="2002"/>
                    <a:pt x="13340" y="2007"/>
                  </a:cubicBezTo>
                  <a:cubicBezTo>
                    <a:pt x="13337" y="2001"/>
                    <a:pt x="13333" y="1996"/>
                    <a:pt x="13329" y="1992"/>
                  </a:cubicBezTo>
                  <a:close/>
                  <a:moveTo>
                    <a:pt x="12486" y="2099"/>
                  </a:moveTo>
                  <a:cubicBezTo>
                    <a:pt x="13020" y="2099"/>
                    <a:pt x="13397" y="4370"/>
                    <a:pt x="13397" y="4759"/>
                  </a:cubicBezTo>
                  <a:cubicBezTo>
                    <a:pt x="13402" y="4896"/>
                    <a:pt x="13291" y="4968"/>
                    <a:pt x="13181" y="4968"/>
                  </a:cubicBezTo>
                  <a:cubicBezTo>
                    <a:pt x="13076" y="4968"/>
                    <a:pt x="12972" y="4903"/>
                    <a:pt x="12967" y="4768"/>
                  </a:cubicBezTo>
                  <a:cubicBezTo>
                    <a:pt x="12929" y="4080"/>
                    <a:pt x="12776" y="3392"/>
                    <a:pt x="12499" y="2762"/>
                  </a:cubicBezTo>
                  <a:cubicBezTo>
                    <a:pt x="12432" y="2561"/>
                    <a:pt x="12155" y="2293"/>
                    <a:pt x="12394" y="2121"/>
                  </a:cubicBezTo>
                  <a:cubicBezTo>
                    <a:pt x="12425" y="2106"/>
                    <a:pt x="12456" y="2099"/>
                    <a:pt x="12486" y="2099"/>
                  </a:cubicBezTo>
                  <a:close/>
                  <a:moveTo>
                    <a:pt x="13312" y="5237"/>
                  </a:moveTo>
                  <a:cubicBezTo>
                    <a:pt x="13400" y="5237"/>
                    <a:pt x="13488" y="5293"/>
                    <a:pt x="13492" y="5408"/>
                  </a:cubicBezTo>
                  <a:cubicBezTo>
                    <a:pt x="13497" y="5527"/>
                    <a:pt x="13403" y="5589"/>
                    <a:pt x="13310" y="5589"/>
                  </a:cubicBezTo>
                  <a:cubicBezTo>
                    <a:pt x="13222" y="5589"/>
                    <a:pt x="13134" y="5534"/>
                    <a:pt x="13129" y="5418"/>
                  </a:cubicBezTo>
                  <a:cubicBezTo>
                    <a:pt x="13124" y="5300"/>
                    <a:pt x="13218" y="5237"/>
                    <a:pt x="13312" y="5237"/>
                  </a:cubicBezTo>
                  <a:close/>
                  <a:moveTo>
                    <a:pt x="3287" y="0"/>
                  </a:moveTo>
                  <a:cubicBezTo>
                    <a:pt x="2857" y="201"/>
                    <a:pt x="2437" y="430"/>
                    <a:pt x="2045" y="717"/>
                  </a:cubicBezTo>
                  <a:cubicBezTo>
                    <a:pt x="860" y="1605"/>
                    <a:pt x="172" y="3067"/>
                    <a:pt x="48" y="4529"/>
                  </a:cubicBezTo>
                  <a:cubicBezTo>
                    <a:pt x="67" y="4835"/>
                    <a:pt x="0" y="5236"/>
                    <a:pt x="287" y="5447"/>
                  </a:cubicBezTo>
                  <a:cubicBezTo>
                    <a:pt x="832" y="5829"/>
                    <a:pt x="1529" y="5944"/>
                    <a:pt x="2160" y="6125"/>
                  </a:cubicBezTo>
                  <a:cubicBezTo>
                    <a:pt x="3968" y="6511"/>
                    <a:pt x="5817" y="6667"/>
                    <a:pt x="7667" y="6667"/>
                  </a:cubicBezTo>
                  <a:cubicBezTo>
                    <a:pt x="8016" y="6667"/>
                    <a:pt x="8366" y="6661"/>
                    <a:pt x="8715" y="6651"/>
                  </a:cubicBezTo>
                  <a:cubicBezTo>
                    <a:pt x="10358" y="6584"/>
                    <a:pt x="12050" y="6373"/>
                    <a:pt x="13559" y="5676"/>
                  </a:cubicBezTo>
                  <a:cubicBezTo>
                    <a:pt x="14925" y="5116"/>
                    <a:pt x="13946" y="2833"/>
                    <a:pt x="13315" y="1977"/>
                  </a:cubicBezTo>
                  <a:lnTo>
                    <a:pt x="13315" y="1977"/>
                  </a:lnTo>
                  <a:cubicBezTo>
                    <a:pt x="13320" y="1982"/>
                    <a:pt x="13325" y="1987"/>
                    <a:pt x="13329" y="1992"/>
                  </a:cubicBezTo>
                  <a:lnTo>
                    <a:pt x="13329" y="1992"/>
                  </a:lnTo>
                  <a:cubicBezTo>
                    <a:pt x="12978" y="1491"/>
                    <a:pt x="12561" y="1028"/>
                    <a:pt x="12078" y="659"/>
                  </a:cubicBezTo>
                  <a:lnTo>
                    <a:pt x="12078" y="659"/>
                  </a:lnTo>
                  <a:cubicBezTo>
                    <a:pt x="12212" y="1875"/>
                    <a:pt x="10348" y="2096"/>
                    <a:pt x="8746" y="2096"/>
                  </a:cubicBezTo>
                  <a:cubicBezTo>
                    <a:pt x="8636" y="2096"/>
                    <a:pt x="8526" y="2095"/>
                    <a:pt x="8419" y="2093"/>
                  </a:cubicBezTo>
                  <a:cubicBezTo>
                    <a:pt x="8314" y="2136"/>
                    <a:pt x="8202" y="2158"/>
                    <a:pt x="8090" y="2158"/>
                  </a:cubicBezTo>
                  <a:cubicBezTo>
                    <a:pt x="7956" y="2158"/>
                    <a:pt x="7822" y="2127"/>
                    <a:pt x="7702" y="2064"/>
                  </a:cubicBezTo>
                  <a:cubicBezTo>
                    <a:pt x="7339" y="2055"/>
                    <a:pt x="7033" y="2035"/>
                    <a:pt x="6832" y="2026"/>
                  </a:cubicBezTo>
                  <a:cubicBezTo>
                    <a:pt x="5714" y="1911"/>
                    <a:pt x="2494" y="1806"/>
                    <a:pt x="3287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057;p51"/>
            <p:cNvSpPr/>
            <p:nvPr/>
          </p:nvSpPr>
          <p:spPr>
            <a:xfrm>
              <a:off x="3373055" y="4093920"/>
              <a:ext cx="81033" cy="51816"/>
            </a:xfrm>
            <a:custGeom>
              <a:avLst/>
              <a:gdLst/>
              <a:ahLst/>
              <a:cxnLst/>
              <a:rect l="l" t="t" r="r" b="b"/>
              <a:pathLst>
                <a:path w="2094" h="1339" extrusionOk="0">
                  <a:moveTo>
                    <a:pt x="2093" y="1"/>
                  </a:moveTo>
                  <a:cubicBezTo>
                    <a:pt x="1485" y="52"/>
                    <a:pt x="869" y="88"/>
                    <a:pt x="252" y="88"/>
                  </a:cubicBezTo>
                  <a:cubicBezTo>
                    <a:pt x="181" y="88"/>
                    <a:pt x="110" y="88"/>
                    <a:pt x="39" y="87"/>
                  </a:cubicBezTo>
                  <a:cubicBezTo>
                    <a:pt x="1" y="497"/>
                    <a:pt x="39" y="918"/>
                    <a:pt x="10" y="1338"/>
                  </a:cubicBezTo>
                  <a:cubicBezTo>
                    <a:pt x="469" y="1319"/>
                    <a:pt x="928" y="1281"/>
                    <a:pt x="1377" y="1224"/>
                  </a:cubicBezTo>
                  <a:lnTo>
                    <a:pt x="1358" y="1224"/>
                  </a:lnTo>
                  <a:cubicBezTo>
                    <a:pt x="1577" y="1195"/>
                    <a:pt x="1797" y="1166"/>
                    <a:pt x="2017" y="1138"/>
                  </a:cubicBezTo>
                  <a:cubicBezTo>
                    <a:pt x="2026" y="861"/>
                    <a:pt x="2084" y="583"/>
                    <a:pt x="2084" y="306"/>
                  </a:cubicBezTo>
                  <a:cubicBezTo>
                    <a:pt x="2093" y="201"/>
                    <a:pt x="2093" y="96"/>
                    <a:pt x="2093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058;p51"/>
            <p:cNvSpPr/>
            <p:nvPr/>
          </p:nvSpPr>
          <p:spPr>
            <a:xfrm>
              <a:off x="3065797" y="4118338"/>
              <a:ext cx="1896" cy="1122"/>
            </a:xfrm>
            <a:custGeom>
              <a:avLst/>
              <a:gdLst/>
              <a:ahLst/>
              <a:cxnLst/>
              <a:rect l="l" t="t" r="r" b="b"/>
              <a:pathLst>
                <a:path w="49" h="29" extrusionOk="0">
                  <a:moveTo>
                    <a:pt x="0" y="0"/>
                  </a:moveTo>
                  <a:cubicBezTo>
                    <a:pt x="10" y="10"/>
                    <a:pt x="29" y="19"/>
                    <a:pt x="48" y="29"/>
                  </a:cubicBezTo>
                  <a:cubicBezTo>
                    <a:pt x="48" y="29"/>
                    <a:pt x="48" y="19"/>
                    <a:pt x="48" y="19"/>
                  </a:cubicBezTo>
                  <a:cubicBezTo>
                    <a:pt x="29" y="10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059;p51"/>
            <p:cNvSpPr/>
            <p:nvPr/>
          </p:nvSpPr>
          <p:spPr>
            <a:xfrm>
              <a:off x="3279136" y="4094307"/>
              <a:ext cx="80297" cy="51893"/>
            </a:xfrm>
            <a:custGeom>
              <a:avLst/>
              <a:gdLst/>
              <a:ahLst/>
              <a:cxnLst/>
              <a:rect l="l" t="t" r="r" b="b"/>
              <a:pathLst>
                <a:path w="2075" h="1341" extrusionOk="0">
                  <a:moveTo>
                    <a:pt x="77" y="0"/>
                  </a:moveTo>
                  <a:cubicBezTo>
                    <a:pt x="39" y="430"/>
                    <a:pt x="39" y="860"/>
                    <a:pt x="1" y="1290"/>
                  </a:cubicBezTo>
                  <a:cubicBezTo>
                    <a:pt x="555" y="1322"/>
                    <a:pt x="1115" y="1340"/>
                    <a:pt x="1677" y="1340"/>
                  </a:cubicBezTo>
                  <a:cubicBezTo>
                    <a:pt x="1794" y="1340"/>
                    <a:pt x="1910" y="1340"/>
                    <a:pt x="2026" y="1338"/>
                  </a:cubicBezTo>
                  <a:cubicBezTo>
                    <a:pt x="2036" y="975"/>
                    <a:pt x="2046" y="612"/>
                    <a:pt x="2055" y="249"/>
                  </a:cubicBezTo>
                  <a:cubicBezTo>
                    <a:pt x="2065" y="191"/>
                    <a:pt x="2074" y="134"/>
                    <a:pt x="2074" y="67"/>
                  </a:cubicBezTo>
                  <a:cubicBezTo>
                    <a:pt x="1415" y="67"/>
                    <a:pt x="746" y="38"/>
                    <a:pt x="77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060;p51"/>
            <p:cNvSpPr/>
            <p:nvPr/>
          </p:nvSpPr>
          <p:spPr>
            <a:xfrm>
              <a:off x="3101670" y="4063233"/>
              <a:ext cx="66598" cy="67721"/>
            </a:xfrm>
            <a:custGeom>
              <a:avLst/>
              <a:gdLst/>
              <a:ahLst/>
              <a:cxnLst/>
              <a:rect l="l" t="t" r="r" b="b"/>
              <a:pathLst>
                <a:path w="1721" h="1750" extrusionOk="0">
                  <a:moveTo>
                    <a:pt x="115" y="0"/>
                  </a:moveTo>
                  <a:cubicBezTo>
                    <a:pt x="67" y="278"/>
                    <a:pt x="38" y="555"/>
                    <a:pt x="19" y="841"/>
                  </a:cubicBezTo>
                  <a:cubicBezTo>
                    <a:pt x="10" y="994"/>
                    <a:pt x="10" y="1157"/>
                    <a:pt x="0" y="1319"/>
                  </a:cubicBezTo>
                  <a:cubicBezTo>
                    <a:pt x="507" y="1501"/>
                    <a:pt x="1032" y="1644"/>
                    <a:pt x="1558" y="1749"/>
                  </a:cubicBezTo>
                  <a:cubicBezTo>
                    <a:pt x="1577" y="1300"/>
                    <a:pt x="1653" y="860"/>
                    <a:pt x="1720" y="411"/>
                  </a:cubicBezTo>
                  <a:cubicBezTo>
                    <a:pt x="1175" y="325"/>
                    <a:pt x="640" y="172"/>
                    <a:pt x="115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061;p51"/>
            <p:cNvSpPr/>
            <p:nvPr/>
          </p:nvSpPr>
          <p:spPr>
            <a:xfrm>
              <a:off x="3180032" y="4082079"/>
              <a:ext cx="88811" cy="61413"/>
            </a:xfrm>
            <a:custGeom>
              <a:avLst/>
              <a:gdLst/>
              <a:ahLst/>
              <a:cxnLst/>
              <a:rect l="l" t="t" r="r" b="b"/>
              <a:pathLst>
                <a:path w="2295" h="1587" extrusionOk="0">
                  <a:moveTo>
                    <a:pt x="106" y="1"/>
                  </a:moveTo>
                  <a:cubicBezTo>
                    <a:pt x="30" y="440"/>
                    <a:pt x="1" y="889"/>
                    <a:pt x="1" y="1339"/>
                  </a:cubicBezTo>
                  <a:cubicBezTo>
                    <a:pt x="708" y="1453"/>
                    <a:pt x="1415" y="1539"/>
                    <a:pt x="2132" y="1587"/>
                  </a:cubicBezTo>
                  <a:cubicBezTo>
                    <a:pt x="2122" y="1262"/>
                    <a:pt x="2227" y="947"/>
                    <a:pt x="2256" y="622"/>
                  </a:cubicBezTo>
                  <a:cubicBezTo>
                    <a:pt x="2265" y="507"/>
                    <a:pt x="2275" y="402"/>
                    <a:pt x="2294" y="287"/>
                  </a:cubicBezTo>
                  <a:cubicBezTo>
                    <a:pt x="1558" y="221"/>
                    <a:pt x="832" y="135"/>
                    <a:pt x="106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062;p51"/>
            <p:cNvSpPr/>
            <p:nvPr/>
          </p:nvSpPr>
          <p:spPr>
            <a:xfrm>
              <a:off x="3038051" y="4033281"/>
              <a:ext cx="54409" cy="74377"/>
            </a:xfrm>
            <a:custGeom>
              <a:avLst/>
              <a:gdLst/>
              <a:ahLst/>
              <a:cxnLst/>
              <a:rect l="l" t="t" r="r" b="b"/>
              <a:pathLst>
                <a:path w="1406" h="1922" extrusionOk="0">
                  <a:moveTo>
                    <a:pt x="498" y="1"/>
                  </a:moveTo>
                  <a:lnTo>
                    <a:pt x="498" y="1"/>
                  </a:lnTo>
                  <a:cubicBezTo>
                    <a:pt x="459" y="488"/>
                    <a:pt x="1" y="1166"/>
                    <a:pt x="507" y="1529"/>
                  </a:cubicBezTo>
                  <a:cubicBezTo>
                    <a:pt x="717" y="1682"/>
                    <a:pt x="956" y="1806"/>
                    <a:pt x="1205" y="1921"/>
                  </a:cubicBezTo>
                  <a:cubicBezTo>
                    <a:pt x="1262" y="1491"/>
                    <a:pt x="1329" y="1071"/>
                    <a:pt x="1405" y="641"/>
                  </a:cubicBezTo>
                  <a:cubicBezTo>
                    <a:pt x="1061" y="507"/>
                    <a:pt x="689" y="335"/>
                    <a:pt x="498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063;p51"/>
            <p:cNvSpPr/>
            <p:nvPr/>
          </p:nvSpPr>
          <p:spPr>
            <a:xfrm>
              <a:off x="3083172" y="4126078"/>
              <a:ext cx="180833" cy="81768"/>
            </a:xfrm>
            <a:custGeom>
              <a:avLst/>
              <a:gdLst/>
              <a:ahLst/>
              <a:cxnLst/>
              <a:rect l="l" t="t" r="r" b="b"/>
              <a:pathLst>
                <a:path w="4673" h="2113" extrusionOk="0">
                  <a:moveTo>
                    <a:pt x="0" y="1"/>
                  </a:moveTo>
                  <a:lnTo>
                    <a:pt x="0" y="1"/>
                  </a:lnTo>
                  <a:cubicBezTo>
                    <a:pt x="29" y="526"/>
                    <a:pt x="39" y="1042"/>
                    <a:pt x="48" y="1558"/>
                  </a:cubicBezTo>
                  <a:cubicBezTo>
                    <a:pt x="307" y="1426"/>
                    <a:pt x="602" y="1390"/>
                    <a:pt x="896" y="1390"/>
                  </a:cubicBezTo>
                  <a:cubicBezTo>
                    <a:pt x="1026" y="1390"/>
                    <a:pt x="1155" y="1397"/>
                    <a:pt x="1281" y="1405"/>
                  </a:cubicBezTo>
                  <a:cubicBezTo>
                    <a:pt x="2418" y="1501"/>
                    <a:pt x="3459" y="2017"/>
                    <a:pt x="4587" y="2113"/>
                  </a:cubicBezTo>
                  <a:cubicBezTo>
                    <a:pt x="4654" y="1721"/>
                    <a:pt x="4616" y="1320"/>
                    <a:pt x="4673" y="928"/>
                  </a:cubicBezTo>
                  <a:cubicBezTo>
                    <a:pt x="3087" y="804"/>
                    <a:pt x="1491" y="593"/>
                    <a:pt x="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064;p51"/>
            <p:cNvSpPr/>
            <p:nvPr/>
          </p:nvSpPr>
          <p:spPr>
            <a:xfrm>
              <a:off x="3197794" y="3792931"/>
              <a:ext cx="95080" cy="82116"/>
            </a:xfrm>
            <a:custGeom>
              <a:avLst/>
              <a:gdLst/>
              <a:ahLst/>
              <a:cxnLst/>
              <a:rect l="l" t="t" r="r" b="b"/>
              <a:pathLst>
                <a:path w="2457" h="2122" extrusionOk="0">
                  <a:moveTo>
                    <a:pt x="2456" y="1"/>
                  </a:moveTo>
                  <a:cubicBezTo>
                    <a:pt x="1787" y="20"/>
                    <a:pt x="1" y="507"/>
                    <a:pt x="402" y="1424"/>
                  </a:cubicBezTo>
                  <a:cubicBezTo>
                    <a:pt x="440" y="1463"/>
                    <a:pt x="469" y="1510"/>
                    <a:pt x="517" y="1539"/>
                  </a:cubicBezTo>
                  <a:cubicBezTo>
                    <a:pt x="1023" y="1912"/>
                    <a:pt x="1673" y="2026"/>
                    <a:pt x="2284" y="2122"/>
                  </a:cubicBezTo>
                  <a:cubicBezTo>
                    <a:pt x="2342" y="1701"/>
                    <a:pt x="2303" y="1271"/>
                    <a:pt x="2380" y="851"/>
                  </a:cubicBezTo>
                  <a:cubicBezTo>
                    <a:pt x="2418" y="574"/>
                    <a:pt x="2428" y="287"/>
                    <a:pt x="2456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065;p51"/>
            <p:cNvSpPr/>
            <p:nvPr/>
          </p:nvSpPr>
          <p:spPr>
            <a:xfrm>
              <a:off x="3567200" y="4027747"/>
              <a:ext cx="80994" cy="85792"/>
            </a:xfrm>
            <a:custGeom>
              <a:avLst/>
              <a:gdLst/>
              <a:ahLst/>
              <a:cxnLst/>
              <a:rect l="l" t="t" r="r" b="b"/>
              <a:pathLst>
                <a:path w="2093" h="2217" extrusionOk="0">
                  <a:moveTo>
                    <a:pt x="1778" y="0"/>
                  </a:moveTo>
                  <a:cubicBezTo>
                    <a:pt x="1491" y="688"/>
                    <a:pt x="640" y="879"/>
                    <a:pt x="0" y="1137"/>
                  </a:cubicBezTo>
                  <a:cubicBezTo>
                    <a:pt x="29" y="1491"/>
                    <a:pt x="67" y="1854"/>
                    <a:pt x="58" y="2217"/>
                  </a:cubicBezTo>
                  <a:cubicBezTo>
                    <a:pt x="144" y="2179"/>
                    <a:pt x="249" y="2141"/>
                    <a:pt x="363" y="2102"/>
                  </a:cubicBezTo>
                  <a:cubicBezTo>
                    <a:pt x="363" y="2102"/>
                    <a:pt x="363" y="2093"/>
                    <a:pt x="363" y="2093"/>
                  </a:cubicBezTo>
                  <a:cubicBezTo>
                    <a:pt x="392" y="2083"/>
                    <a:pt x="421" y="2083"/>
                    <a:pt x="449" y="2074"/>
                  </a:cubicBezTo>
                  <a:cubicBezTo>
                    <a:pt x="1090" y="1863"/>
                    <a:pt x="1997" y="1548"/>
                    <a:pt x="2045" y="984"/>
                  </a:cubicBezTo>
                  <a:cubicBezTo>
                    <a:pt x="2093" y="660"/>
                    <a:pt x="1921" y="373"/>
                    <a:pt x="1806" y="77"/>
                  </a:cubicBezTo>
                  <a:lnTo>
                    <a:pt x="1806" y="77"/>
                  </a:lnTo>
                  <a:lnTo>
                    <a:pt x="1816" y="96"/>
                  </a:lnTo>
                  <a:cubicBezTo>
                    <a:pt x="1806" y="77"/>
                    <a:pt x="1806" y="67"/>
                    <a:pt x="1797" y="48"/>
                  </a:cubicBezTo>
                  <a:cubicBezTo>
                    <a:pt x="1797" y="48"/>
                    <a:pt x="1797" y="58"/>
                    <a:pt x="1797" y="58"/>
                  </a:cubicBezTo>
                  <a:cubicBezTo>
                    <a:pt x="1787" y="38"/>
                    <a:pt x="1787" y="19"/>
                    <a:pt x="1778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3066;p51"/>
            <p:cNvSpPr/>
            <p:nvPr/>
          </p:nvSpPr>
          <p:spPr>
            <a:xfrm>
              <a:off x="3391823" y="4309272"/>
              <a:ext cx="94074" cy="93300"/>
            </a:xfrm>
            <a:custGeom>
              <a:avLst/>
              <a:gdLst/>
              <a:ahLst/>
              <a:cxnLst/>
              <a:rect l="l" t="t" r="r" b="b"/>
              <a:pathLst>
                <a:path w="2431" h="2411" extrusionOk="0">
                  <a:moveTo>
                    <a:pt x="1522" y="472"/>
                  </a:moveTo>
                  <a:cubicBezTo>
                    <a:pt x="1705" y="472"/>
                    <a:pt x="1886" y="584"/>
                    <a:pt x="1895" y="818"/>
                  </a:cubicBezTo>
                  <a:cubicBezTo>
                    <a:pt x="1905" y="1072"/>
                    <a:pt x="1706" y="1204"/>
                    <a:pt x="1510" y="1204"/>
                  </a:cubicBezTo>
                  <a:cubicBezTo>
                    <a:pt x="1328" y="1204"/>
                    <a:pt x="1149" y="1091"/>
                    <a:pt x="1140" y="857"/>
                  </a:cubicBezTo>
                  <a:cubicBezTo>
                    <a:pt x="1125" y="603"/>
                    <a:pt x="1324" y="472"/>
                    <a:pt x="1522" y="472"/>
                  </a:cubicBezTo>
                  <a:close/>
                  <a:moveTo>
                    <a:pt x="1148" y="1"/>
                  </a:moveTo>
                  <a:cubicBezTo>
                    <a:pt x="653" y="1"/>
                    <a:pt x="178" y="345"/>
                    <a:pt x="89" y="1143"/>
                  </a:cubicBezTo>
                  <a:cubicBezTo>
                    <a:pt x="0" y="1962"/>
                    <a:pt x="611" y="2410"/>
                    <a:pt x="1228" y="2410"/>
                  </a:cubicBezTo>
                  <a:cubicBezTo>
                    <a:pt x="1742" y="2410"/>
                    <a:pt x="2261" y="2099"/>
                    <a:pt x="2382" y="1430"/>
                  </a:cubicBezTo>
                  <a:cubicBezTo>
                    <a:pt x="2430" y="550"/>
                    <a:pt x="1773" y="1"/>
                    <a:pt x="1148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3067;p51"/>
            <p:cNvSpPr/>
            <p:nvPr/>
          </p:nvSpPr>
          <p:spPr>
            <a:xfrm>
              <a:off x="3201664" y="4285898"/>
              <a:ext cx="100110" cy="95583"/>
            </a:xfrm>
            <a:custGeom>
              <a:avLst/>
              <a:gdLst/>
              <a:ahLst/>
              <a:cxnLst/>
              <a:rect l="l" t="t" r="r" b="b"/>
              <a:pathLst>
                <a:path w="2587" h="2470" extrusionOk="0">
                  <a:moveTo>
                    <a:pt x="1786" y="595"/>
                  </a:moveTo>
                  <a:cubicBezTo>
                    <a:pt x="1979" y="595"/>
                    <a:pt x="2170" y="715"/>
                    <a:pt x="2175" y="964"/>
                  </a:cubicBezTo>
                  <a:cubicBezTo>
                    <a:pt x="2190" y="1231"/>
                    <a:pt x="1981" y="1370"/>
                    <a:pt x="1774" y="1370"/>
                  </a:cubicBezTo>
                  <a:cubicBezTo>
                    <a:pt x="1582" y="1370"/>
                    <a:pt x="1391" y="1250"/>
                    <a:pt x="1382" y="1002"/>
                  </a:cubicBezTo>
                  <a:cubicBezTo>
                    <a:pt x="1367" y="734"/>
                    <a:pt x="1578" y="595"/>
                    <a:pt x="1786" y="595"/>
                  </a:cubicBezTo>
                  <a:close/>
                  <a:moveTo>
                    <a:pt x="1305" y="0"/>
                  </a:moveTo>
                  <a:cubicBezTo>
                    <a:pt x="790" y="0"/>
                    <a:pt x="270" y="345"/>
                    <a:pt x="92" y="1117"/>
                  </a:cubicBezTo>
                  <a:cubicBezTo>
                    <a:pt x="1" y="1780"/>
                    <a:pt x="550" y="2470"/>
                    <a:pt x="1228" y="2470"/>
                  </a:cubicBezTo>
                  <a:cubicBezTo>
                    <a:pt x="1263" y="2470"/>
                    <a:pt x="1298" y="2468"/>
                    <a:pt x="1334" y="2464"/>
                  </a:cubicBezTo>
                  <a:cubicBezTo>
                    <a:pt x="1869" y="2349"/>
                    <a:pt x="2461" y="2063"/>
                    <a:pt x="2528" y="1461"/>
                  </a:cubicBezTo>
                  <a:cubicBezTo>
                    <a:pt x="2587" y="541"/>
                    <a:pt x="1951" y="0"/>
                    <a:pt x="1305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3068;p51"/>
            <p:cNvSpPr/>
            <p:nvPr/>
          </p:nvSpPr>
          <p:spPr>
            <a:xfrm>
              <a:off x="3296511" y="4464217"/>
              <a:ext cx="124296" cy="117099"/>
            </a:xfrm>
            <a:custGeom>
              <a:avLst/>
              <a:gdLst/>
              <a:ahLst/>
              <a:cxnLst/>
              <a:rect l="l" t="t" r="r" b="b"/>
              <a:pathLst>
                <a:path w="3212" h="3026" extrusionOk="0">
                  <a:moveTo>
                    <a:pt x="2181" y="607"/>
                  </a:moveTo>
                  <a:cubicBezTo>
                    <a:pt x="2317" y="607"/>
                    <a:pt x="2452" y="691"/>
                    <a:pt x="2456" y="866"/>
                  </a:cubicBezTo>
                  <a:cubicBezTo>
                    <a:pt x="2466" y="1055"/>
                    <a:pt x="2316" y="1153"/>
                    <a:pt x="2169" y="1153"/>
                  </a:cubicBezTo>
                  <a:cubicBezTo>
                    <a:pt x="2032" y="1153"/>
                    <a:pt x="1897" y="1069"/>
                    <a:pt x="1893" y="895"/>
                  </a:cubicBezTo>
                  <a:cubicBezTo>
                    <a:pt x="1883" y="706"/>
                    <a:pt x="2033" y="607"/>
                    <a:pt x="2181" y="607"/>
                  </a:cubicBezTo>
                  <a:close/>
                  <a:moveTo>
                    <a:pt x="1552" y="1"/>
                  </a:moveTo>
                  <a:cubicBezTo>
                    <a:pt x="821" y="1"/>
                    <a:pt x="102" y="689"/>
                    <a:pt x="10" y="1449"/>
                  </a:cubicBezTo>
                  <a:cubicBezTo>
                    <a:pt x="1" y="1563"/>
                    <a:pt x="1" y="1669"/>
                    <a:pt x="10" y="1783"/>
                  </a:cubicBezTo>
                  <a:cubicBezTo>
                    <a:pt x="34" y="1782"/>
                    <a:pt x="58" y="1782"/>
                    <a:pt x="82" y="1782"/>
                  </a:cubicBezTo>
                  <a:cubicBezTo>
                    <a:pt x="928" y="1782"/>
                    <a:pt x="1780" y="2273"/>
                    <a:pt x="2189" y="3025"/>
                  </a:cubicBezTo>
                  <a:cubicBezTo>
                    <a:pt x="2906" y="2337"/>
                    <a:pt x="3211" y="952"/>
                    <a:pt x="2313" y="293"/>
                  </a:cubicBezTo>
                  <a:cubicBezTo>
                    <a:pt x="2077" y="89"/>
                    <a:pt x="1814" y="1"/>
                    <a:pt x="1552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3069;p51"/>
            <p:cNvSpPr/>
            <p:nvPr/>
          </p:nvSpPr>
          <p:spPr>
            <a:xfrm>
              <a:off x="3121986" y="4547261"/>
              <a:ext cx="132423" cy="122555"/>
            </a:xfrm>
            <a:custGeom>
              <a:avLst/>
              <a:gdLst/>
              <a:ahLst/>
              <a:cxnLst/>
              <a:rect l="l" t="t" r="r" b="b"/>
              <a:pathLst>
                <a:path w="3422" h="3167" extrusionOk="0">
                  <a:moveTo>
                    <a:pt x="2466" y="1240"/>
                  </a:moveTo>
                  <a:cubicBezTo>
                    <a:pt x="2558" y="1240"/>
                    <a:pt x="2652" y="1297"/>
                    <a:pt x="2657" y="1414"/>
                  </a:cubicBezTo>
                  <a:cubicBezTo>
                    <a:pt x="2662" y="1537"/>
                    <a:pt x="2566" y="1602"/>
                    <a:pt x="2470" y="1602"/>
                  </a:cubicBezTo>
                  <a:cubicBezTo>
                    <a:pt x="2379" y="1602"/>
                    <a:pt x="2289" y="1545"/>
                    <a:pt x="2284" y="1424"/>
                  </a:cubicBezTo>
                  <a:cubicBezTo>
                    <a:pt x="2275" y="1302"/>
                    <a:pt x="2369" y="1240"/>
                    <a:pt x="2466" y="1240"/>
                  </a:cubicBezTo>
                  <a:close/>
                  <a:moveTo>
                    <a:pt x="1737" y="0"/>
                  </a:moveTo>
                  <a:cubicBezTo>
                    <a:pt x="1036" y="0"/>
                    <a:pt x="341" y="544"/>
                    <a:pt x="163" y="1491"/>
                  </a:cubicBezTo>
                  <a:cubicBezTo>
                    <a:pt x="1" y="2294"/>
                    <a:pt x="641" y="3020"/>
                    <a:pt x="1405" y="3163"/>
                  </a:cubicBezTo>
                  <a:cubicBezTo>
                    <a:pt x="1433" y="3165"/>
                    <a:pt x="1461" y="3166"/>
                    <a:pt x="1488" y="3166"/>
                  </a:cubicBezTo>
                  <a:cubicBezTo>
                    <a:pt x="1855" y="3166"/>
                    <a:pt x="2231" y="2996"/>
                    <a:pt x="2533" y="2809"/>
                  </a:cubicBezTo>
                  <a:cubicBezTo>
                    <a:pt x="3068" y="2418"/>
                    <a:pt x="3421" y="1653"/>
                    <a:pt x="3135" y="1013"/>
                  </a:cubicBezTo>
                  <a:lnTo>
                    <a:pt x="3135" y="1013"/>
                  </a:lnTo>
                  <a:cubicBezTo>
                    <a:pt x="3135" y="1032"/>
                    <a:pt x="3144" y="1042"/>
                    <a:pt x="3144" y="1051"/>
                  </a:cubicBezTo>
                  <a:cubicBezTo>
                    <a:pt x="2831" y="329"/>
                    <a:pt x="2282" y="0"/>
                    <a:pt x="1737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3070;p51"/>
            <p:cNvSpPr/>
            <p:nvPr/>
          </p:nvSpPr>
          <p:spPr>
            <a:xfrm>
              <a:off x="3388225" y="4571331"/>
              <a:ext cx="114390" cy="118724"/>
            </a:xfrm>
            <a:custGeom>
              <a:avLst/>
              <a:gdLst/>
              <a:ahLst/>
              <a:cxnLst/>
              <a:rect l="l" t="t" r="r" b="b"/>
              <a:pathLst>
                <a:path w="2956" h="3068" extrusionOk="0">
                  <a:moveTo>
                    <a:pt x="2158" y="875"/>
                  </a:moveTo>
                  <a:cubicBezTo>
                    <a:pt x="2282" y="875"/>
                    <a:pt x="2404" y="951"/>
                    <a:pt x="2408" y="1108"/>
                  </a:cubicBezTo>
                  <a:cubicBezTo>
                    <a:pt x="2418" y="1281"/>
                    <a:pt x="2285" y="1370"/>
                    <a:pt x="2152" y="1370"/>
                  </a:cubicBezTo>
                  <a:cubicBezTo>
                    <a:pt x="2029" y="1370"/>
                    <a:pt x="1907" y="1293"/>
                    <a:pt x="1902" y="1136"/>
                  </a:cubicBezTo>
                  <a:cubicBezTo>
                    <a:pt x="1892" y="963"/>
                    <a:pt x="2026" y="875"/>
                    <a:pt x="2158" y="875"/>
                  </a:cubicBezTo>
                  <a:close/>
                  <a:moveTo>
                    <a:pt x="1600" y="0"/>
                  </a:moveTo>
                  <a:cubicBezTo>
                    <a:pt x="953" y="0"/>
                    <a:pt x="278" y="453"/>
                    <a:pt x="153" y="1375"/>
                  </a:cubicBezTo>
                  <a:cubicBezTo>
                    <a:pt x="0" y="2092"/>
                    <a:pt x="383" y="2895"/>
                    <a:pt x="1128" y="3067"/>
                  </a:cubicBezTo>
                  <a:cubicBezTo>
                    <a:pt x="1145" y="3067"/>
                    <a:pt x="1163" y="3067"/>
                    <a:pt x="1180" y="3067"/>
                  </a:cubicBezTo>
                  <a:cubicBezTo>
                    <a:pt x="2045" y="3067"/>
                    <a:pt x="2755" y="2371"/>
                    <a:pt x="2877" y="1538"/>
                  </a:cubicBezTo>
                  <a:cubicBezTo>
                    <a:pt x="2956" y="520"/>
                    <a:pt x="2293" y="0"/>
                    <a:pt x="1600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3071;p51"/>
            <p:cNvSpPr/>
            <p:nvPr/>
          </p:nvSpPr>
          <p:spPr>
            <a:xfrm>
              <a:off x="3240323" y="4547339"/>
              <a:ext cx="137570" cy="147283"/>
            </a:xfrm>
            <a:custGeom>
              <a:avLst/>
              <a:gdLst/>
              <a:ahLst/>
              <a:cxnLst/>
              <a:rect l="l" t="t" r="r" b="b"/>
              <a:pathLst>
                <a:path w="3555" h="3806" extrusionOk="0">
                  <a:moveTo>
                    <a:pt x="2377" y="1068"/>
                  </a:moveTo>
                  <a:cubicBezTo>
                    <a:pt x="2544" y="1068"/>
                    <a:pt x="2709" y="1171"/>
                    <a:pt x="2714" y="1384"/>
                  </a:cubicBezTo>
                  <a:cubicBezTo>
                    <a:pt x="2729" y="1615"/>
                    <a:pt x="2550" y="1735"/>
                    <a:pt x="2373" y="1735"/>
                  </a:cubicBezTo>
                  <a:cubicBezTo>
                    <a:pt x="2206" y="1735"/>
                    <a:pt x="2040" y="1630"/>
                    <a:pt x="2036" y="1412"/>
                  </a:cubicBezTo>
                  <a:cubicBezTo>
                    <a:pt x="2021" y="1186"/>
                    <a:pt x="2200" y="1068"/>
                    <a:pt x="2377" y="1068"/>
                  </a:cubicBezTo>
                  <a:close/>
                  <a:moveTo>
                    <a:pt x="1551" y="0"/>
                  </a:moveTo>
                  <a:cubicBezTo>
                    <a:pt x="1073" y="0"/>
                    <a:pt x="542" y="181"/>
                    <a:pt x="277" y="591"/>
                  </a:cubicBezTo>
                  <a:cubicBezTo>
                    <a:pt x="793" y="1307"/>
                    <a:pt x="583" y="2330"/>
                    <a:pt x="0" y="2941"/>
                  </a:cubicBezTo>
                  <a:cubicBezTo>
                    <a:pt x="298" y="3550"/>
                    <a:pt x="806" y="3805"/>
                    <a:pt x="1338" y="3805"/>
                  </a:cubicBezTo>
                  <a:cubicBezTo>
                    <a:pt x="2261" y="3805"/>
                    <a:pt x="3258" y="3041"/>
                    <a:pt x="3373" y="2024"/>
                  </a:cubicBezTo>
                  <a:cubicBezTo>
                    <a:pt x="3555" y="1030"/>
                    <a:pt x="2666" y="94"/>
                    <a:pt x="1692" y="8"/>
                  </a:cubicBezTo>
                  <a:lnTo>
                    <a:pt x="1720" y="8"/>
                  </a:lnTo>
                  <a:cubicBezTo>
                    <a:pt x="1665" y="3"/>
                    <a:pt x="1609" y="0"/>
                    <a:pt x="1551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3072;p51"/>
            <p:cNvSpPr/>
            <p:nvPr/>
          </p:nvSpPr>
          <p:spPr>
            <a:xfrm>
              <a:off x="3151589" y="4464100"/>
              <a:ext cx="108740" cy="92061"/>
            </a:xfrm>
            <a:custGeom>
              <a:avLst/>
              <a:gdLst/>
              <a:ahLst/>
              <a:cxnLst/>
              <a:rect l="l" t="t" r="r" b="b"/>
              <a:pathLst>
                <a:path w="2810" h="2379" extrusionOk="0">
                  <a:moveTo>
                    <a:pt x="2001" y="676"/>
                  </a:moveTo>
                  <a:cubicBezTo>
                    <a:pt x="2145" y="676"/>
                    <a:pt x="2289" y="765"/>
                    <a:pt x="2293" y="945"/>
                  </a:cubicBezTo>
                  <a:cubicBezTo>
                    <a:pt x="2303" y="1144"/>
                    <a:pt x="2149" y="1247"/>
                    <a:pt x="1995" y="1247"/>
                  </a:cubicBezTo>
                  <a:cubicBezTo>
                    <a:pt x="1852" y="1247"/>
                    <a:pt x="1710" y="1158"/>
                    <a:pt x="1701" y="974"/>
                  </a:cubicBezTo>
                  <a:cubicBezTo>
                    <a:pt x="1691" y="777"/>
                    <a:pt x="1846" y="676"/>
                    <a:pt x="2001" y="676"/>
                  </a:cubicBezTo>
                  <a:close/>
                  <a:moveTo>
                    <a:pt x="1549" y="0"/>
                  </a:moveTo>
                  <a:cubicBezTo>
                    <a:pt x="863" y="0"/>
                    <a:pt x="162" y="623"/>
                    <a:pt x="38" y="1366"/>
                  </a:cubicBezTo>
                  <a:cubicBezTo>
                    <a:pt x="19" y="1576"/>
                    <a:pt x="0" y="1824"/>
                    <a:pt x="143" y="2006"/>
                  </a:cubicBezTo>
                  <a:cubicBezTo>
                    <a:pt x="399" y="1861"/>
                    <a:pt x="677" y="1793"/>
                    <a:pt x="954" y="1793"/>
                  </a:cubicBezTo>
                  <a:cubicBezTo>
                    <a:pt x="1446" y="1793"/>
                    <a:pt x="1932" y="2006"/>
                    <a:pt x="2274" y="2379"/>
                  </a:cubicBezTo>
                  <a:cubicBezTo>
                    <a:pt x="2762" y="1882"/>
                    <a:pt x="2809" y="1031"/>
                    <a:pt x="2437" y="458"/>
                  </a:cubicBezTo>
                  <a:cubicBezTo>
                    <a:pt x="2184" y="136"/>
                    <a:pt x="1868" y="0"/>
                    <a:pt x="1549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073;p51"/>
            <p:cNvSpPr/>
            <p:nvPr/>
          </p:nvSpPr>
          <p:spPr>
            <a:xfrm>
              <a:off x="3221825" y="4671480"/>
              <a:ext cx="7430" cy="4489"/>
            </a:xfrm>
            <a:custGeom>
              <a:avLst/>
              <a:gdLst/>
              <a:ahLst/>
              <a:cxnLst/>
              <a:rect l="l" t="t" r="r" b="b"/>
              <a:pathLst>
                <a:path w="192" h="116" extrusionOk="0">
                  <a:moveTo>
                    <a:pt x="182" y="1"/>
                  </a:moveTo>
                  <a:cubicBezTo>
                    <a:pt x="125" y="49"/>
                    <a:pt x="58" y="87"/>
                    <a:pt x="1" y="115"/>
                  </a:cubicBezTo>
                  <a:lnTo>
                    <a:pt x="10" y="115"/>
                  </a:lnTo>
                  <a:cubicBezTo>
                    <a:pt x="20" y="115"/>
                    <a:pt x="29" y="106"/>
                    <a:pt x="48" y="106"/>
                  </a:cubicBezTo>
                  <a:cubicBezTo>
                    <a:pt x="58" y="96"/>
                    <a:pt x="68" y="96"/>
                    <a:pt x="77" y="96"/>
                  </a:cubicBezTo>
                  <a:cubicBezTo>
                    <a:pt x="87" y="87"/>
                    <a:pt x="96" y="87"/>
                    <a:pt x="106" y="87"/>
                  </a:cubicBezTo>
                  <a:cubicBezTo>
                    <a:pt x="115" y="77"/>
                    <a:pt x="134" y="68"/>
                    <a:pt x="144" y="68"/>
                  </a:cubicBezTo>
                  <a:lnTo>
                    <a:pt x="154" y="68"/>
                  </a:lnTo>
                  <a:cubicBezTo>
                    <a:pt x="173" y="58"/>
                    <a:pt x="182" y="49"/>
                    <a:pt x="192" y="49"/>
                  </a:cubicBezTo>
                  <a:cubicBezTo>
                    <a:pt x="192" y="29"/>
                    <a:pt x="182" y="20"/>
                    <a:pt x="182" y="1"/>
                  </a:cubicBezTo>
                  <a:close/>
                </a:path>
              </a:pathLst>
            </a:custGeom>
            <a:solidFill>
              <a:srgbClr val="645A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074;p51"/>
            <p:cNvSpPr/>
            <p:nvPr/>
          </p:nvSpPr>
          <p:spPr>
            <a:xfrm>
              <a:off x="3076864" y="4195114"/>
              <a:ext cx="501829" cy="462358"/>
            </a:xfrm>
            <a:custGeom>
              <a:avLst/>
              <a:gdLst/>
              <a:ahLst/>
              <a:cxnLst/>
              <a:rect l="l" t="t" r="r" b="b"/>
              <a:pathLst>
                <a:path w="12968" h="11948" extrusionOk="0">
                  <a:moveTo>
                    <a:pt x="12334" y="1131"/>
                  </a:moveTo>
                  <a:cubicBezTo>
                    <a:pt x="12774" y="1131"/>
                    <a:pt x="12490" y="2136"/>
                    <a:pt x="12518" y="2440"/>
                  </a:cubicBezTo>
                  <a:cubicBezTo>
                    <a:pt x="12499" y="2784"/>
                    <a:pt x="12480" y="3128"/>
                    <a:pt x="12404" y="3472"/>
                  </a:cubicBezTo>
                  <a:cubicBezTo>
                    <a:pt x="12387" y="3557"/>
                    <a:pt x="12303" y="3619"/>
                    <a:pt x="12217" y="3619"/>
                  </a:cubicBezTo>
                  <a:cubicBezTo>
                    <a:pt x="12206" y="3619"/>
                    <a:pt x="12195" y="3618"/>
                    <a:pt x="12184" y="3616"/>
                  </a:cubicBezTo>
                  <a:cubicBezTo>
                    <a:pt x="11869" y="3491"/>
                    <a:pt x="12127" y="2928"/>
                    <a:pt x="12069" y="2660"/>
                  </a:cubicBezTo>
                  <a:cubicBezTo>
                    <a:pt x="12069" y="2383"/>
                    <a:pt x="12088" y="2096"/>
                    <a:pt x="12098" y="1819"/>
                  </a:cubicBezTo>
                  <a:cubicBezTo>
                    <a:pt x="12127" y="1590"/>
                    <a:pt x="11983" y="1169"/>
                    <a:pt x="12327" y="1131"/>
                  </a:cubicBezTo>
                  <a:cubicBezTo>
                    <a:pt x="12329" y="1131"/>
                    <a:pt x="12331" y="1131"/>
                    <a:pt x="12334" y="1131"/>
                  </a:cubicBezTo>
                  <a:close/>
                  <a:moveTo>
                    <a:pt x="12170" y="4238"/>
                  </a:moveTo>
                  <a:cubicBezTo>
                    <a:pt x="12245" y="4238"/>
                    <a:pt x="12318" y="4283"/>
                    <a:pt x="12318" y="4380"/>
                  </a:cubicBezTo>
                  <a:cubicBezTo>
                    <a:pt x="12323" y="4483"/>
                    <a:pt x="12245" y="4535"/>
                    <a:pt x="12167" y="4535"/>
                  </a:cubicBezTo>
                  <a:cubicBezTo>
                    <a:pt x="12092" y="4535"/>
                    <a:pt x="12017" y="4487"/>
                    <a:pt x="12012" y="4390"/>
                  </a:cubicBezTo>
                  <a:cubicBezTo>
                    <a:pt x="12007" y="4291"/>
                    <a:pt x="12089" y="4238"/>
                    <a:pt x="12170" y="4238"/>
                  </a:cubicBezTo>
                  <a:close/>
                  <a:moveTo>
                    <a:pt x="4534" y="1955"/>
                  </a:moveTo>
                  <a:cubicBezTo>
                    <a:pt x="5199" y="1955"/>
                    <a:pt x="5834" y="2477"/>
                    <a:pt x="6049" y="3100"/>
                  </a:cubicBezTo>
                  <a:cubicBezTo>
                    <a:pt x="6474" y="4342"/>
                    <a:pt x="5430" y="5226"/>
                    <a:pt x="4417" y="5226"/>
                  </a:cubicBezTo>
                  <a:cubicBezTo>
                    <a:pt x="3811" y="5226"/>
                    <a:pt x="3215" y="4909"/>
                    <a:pt x="2954" y="4160"/>
                  </a:cubicBezTo>
                  <a:cubicBezTo>
                    <a:pt x="2600" y="3252"/>
                    <a:pt x="3278" y="2297"/>
                    <a:pt x="4138" y="2020"/>
                  </a:cubicBezTo>
                  <a:cubicBezTo>
                    <a:pt x="4269" y="1976"/>
                    <a:pt x="4402" y="1955"/>
                    <a:pt x="4534" y="1955"/>
                  </a:cubicBezTo>
                  <a:close/>
                  <a:moveTo>
                    <a:pt x="9350" y="2588"/>
                  </a:moveTo>
                  <a:cubicBezTo>
                    <a:pt x="9968" y="2588"/>
                    <a:pt x="10590" y="2960"/>
                    <a:pt x="10865" y="3835"/>
                  </a:cubicBezTo>
                  <a:cubicBezTo>
                    <a:pt x="11179" y="5023"/>
                    <a:pt x="10197" y="5831"/>
                    <a:pt x="9238" y="5831"/>
                  </a:cubicBezTo>
                  <a:cubicBezTo>
                    <a:pt x="8647" y="5831"/>
                    <a:pt x="8064" y="5524"/>
                    <a:pt x="7798" y="4810"/>
                  </a:cubicBezTo>
                  <a:cubicBezTo>
                    <a:pt x="7419" y="3498"/>
                    <a:pt x="8381" y="2588"/>
                    <a:pt x="9350" y="2588"/>
                  </a:cubicBezTo>
                  <a:close/>
                  <a:moveTo>
                    <a:pt x="1158" y="0"/>
                  </a:moveTo>
                  <a:cubicBezTo>
                    <a:pt x="825" y="0"/>
                    <a:pt x="504" y="63"/>
                    <a:pt x="202" y="223"/>
                  </a:cubicBezTo>
                  <a:cubicBezTo>
                    <a:pt x="221" y="3004"/>
                    <a:pt x="39" y="5785"/>
                    <a:pt x="87" y="8565"/>
                  </a:cubicBezTo>
                  <a:cubicBezTo>
                    <a:pt x="154" y="9588"/>
                    <a:pt x="1" y="10677"/>
                    <a:pt x="211" y="11690"/>
                  </a:cubicBezTo>
                  <a:cubicBezTo>
                    <a:pt x="441" y="11642"/>
                    <a:pt x="670" y="11604"/>
                    <a:pt x="909" y="11566"/>
                  </a:cubicBezTo>
                  <a:cubicBezTo>
                    <a:pt x="584" y="10772"/>
                    <a:pt x="765" y="9769"/>
                    <a:pt x="1797" y="9110"/>
                  </a:cubicBezTo>
                  <a:cubicBezTo>
                    <a:pt x="1214" y="8173"/>
                    <a:pt x="1979" y="6864"/>
                    <a:pt x="2992" y="6616"/>
                  </a:cubicBezTo>
                  <a:cubicBezTo>
                    <a:pt x="3149" y="6571"/>
                    <a:pt x="3302" y="6549"/>
                    <a:pt x="3450" y="6549"/>
                  </a:cubicBezTo>
                  <a:cubicBezTo>
                    <a:pt x="4580" y="6549"/>
                    <a:pt x="5386" y="7784"/>
                    <a:pt x="4989" y="8900"/>
                  </a:cubicBezTo>
                  <a:cubicBezTo>
                    <a:pt x="5103" y="8852"/>
                    <a:pt x="5218" y="8814"/>
                    <a:pt x="5333" y="8785"/>
                  </a:cubicBezTo>
                  <a:cubicBezTo>
                    <a:pt x="5172" y="7608"/>
                    <a:pt x="6039" y="6522"/>
                    <a:pt x="7182" y="6522"/>
                  </a:cubicBezTo>
                  <a:cubicBezTo>
                    <a:pt x="7329" y="6522"/>
                    <a:pt x="7481" y="6540"/>
                    <a:pt x="7636" y="6578"/>
                  </a:cubicBezTo>
                  <a:cubicBezTo>
                    <a:pt x="8916" y="7027"/>
                    <a:pt x="9270" y="8288"/>
                    <a:pt x="8782" y="9473"/>
                  </a:cubicBezTo>
                  <a:cubicBezTo>
                    <a:pt x="9020" y="9358"/>
                    <a:pt x="9286" y="9303"/>
                    <a:pt x="9553" y="9303"/>
                  </a:cubicBezTo>
                  <a:cubicBezTo>
                    <a:pt x="10349" y="9303"/>
                    <a:pt x="11159" y="9790"/>
                    <a:pt x="11295" y="10620"/>
                  </a:cubicBezTo>
                  <a:cubicBezTo>
                    <a:pt x="11391" y="11011"/>
                    <a:pt x="11372" y="11394"/>
                    <a:pt x="11257" y="11738"/>
                  </a:cubicBezTo>
                  <a:cubicBezTo>
                    <a:pt x="11295" y="11747"/>
                    <a:pt x="11333" y="11757"/>
                    <a:pt x="11372" y="11766"/>
                  </a:cubicBezTo>
                  <a:cubicBezTo>
                    <a:pt x="11448" y="11422"/>
                    <a:pt x="11486" y="11069"/>
                    <a:pt x="11515" y="10725"/>
                  </a:cubicBezTo>
                  <a:cubicBezTo>
                    <a:pt x="11515" y="10744"/>
                    <a:pt x="11515" y="10763"/>
                    <a:pt x="11515" y="10782"/>
                  </a:cubicBezTo>
                  <a:cubicBezTo>
                    <a:pt x="11582" y="10161"/>
                    <a:pt x="11630" y="9540"/>
                    <a:pt x="11716" y="8919"/>
                  </a:cubicBezTo>
                  <a:cubicBezTo>
                    <a:pt x="11725" y="8871"/>
                    <a:pt x="11763" y="8823"/>
                    <a:pt x="11802" y="8794"/>
                  </a:cubicBezTo>
                  <a:cubicBezTo>
                    <a:pt x="11846" y="8782"/>
                    <a:pt x="11883" y="8776"/>
                    <a:pt x="11916" y="8776"/>
                  </a:cubicBezTo>
                  <a:cubicBezTo>
                    <a:pt x="12250" y="8776"/>
                    <a:pt x="12013" y="9400"/>
                    <a:pt x="12021" y="9635"/>
                  </a:cubicBezTo>
                  <a:cubicBezTo>
                    <a:pt x="12002" y="10018"/>
                    <a:pt x="11983" y="10400"/>
                    <a:pt x="11935" y="10782"/>
                  </a:cubicBezTo>
                  <a:cubicBezTo>
                    <a:pt x="11935" y="10782"/>
                    <a:pt x="11935" y="10772"/>
                    <a:pt x="11935" y="10772"/>
                  </a:cubicBezTo>
                  <a:cubicBezTo>
                    <a:pt x="11888" y="11136"/>
                    <a:pt x="11840" y="11508"/>
                    <a:pt x="11754" y="11862"/>
                  </a:cubicBezTo>
                  <a:cubicBezTo>
                    <a:pt x="11849" y="11890"/>
                    <a:pt x="11955" y="11919"/>
                    <a:pt x="12050" y="11948"/>
                  </a:cubicBezTo>
                  <a:cubicBezTo>
                    <a:pt x="12279" y="11069"/>
                    <a:pt x="12337" y="10123"/>
                    <a:pt x="12499" y="9234"/>
                  </a:cubicBezTo>
                  <a:cubicBezTo>
                    <a:pt x="12843" y="6616"/>
                    <a:pt x="12862" y="3979"/>
                    <a:pt x="12958" y="1341"/>
                  </a:cubicBezTo>
                  <a:cubicBezTo>
                    <a:pt x="12958" y="969"/>
                    <a:pt x="12967" y="596"/>
                    <a:pt x="12967" y="223"/>
                  </a:cubicBezTo>
                  <a:lnTo>
                    <a:pt x="12967" y="223"/>
                  </a:lnTo>
                  <a:cubicBezTo>
                    <a:pt x="12275" y="537"/>
                    <a:pt x="11516" y="688"/>
                    <a:pt x="10757" y="688"/>
                  </a:cubicBezTo>
                  <a:cubicBezTo>
                    <a:pt x="10614" y="688"/>
                    <a:pt x="10472" y="683"/>
                    <a:pt x="10330" y="673"/>
                  </a:cubicBezTo>
                  <a:cubicBezTo>
                    <a:pt x="9786" y="644"/>
                    <a:pt x="9260" y="472"/>
                    <a:pt x="8706" y="472"/>
                  </a:cubicBezTo>
                  <a:cubicBezTo>
                    <a:pt x="8593" y="465"/>
                    <a:pt x="8480" y="462"/>
                    <a:pt x="8367" y="462"/>
                  </a:cubicBezTo>
                  <a:cubicBezTo>
                    <a:pt x="7233" y="462"/>
                    <a:pt x="6118" y="782"/>
                    <a:pt x="4979" y="825"/>
                  </a:cubicBezTo>
                  <a:cubicBezTo>
                    <a:pt x="4954" y="826"/>
                    <a:pt x="4928" y="827"/>
                    <a:pt x="4902" y="827"/>
                  </a:cubicBezTo>
                  <a:cubicBezTo>
                    <a:pt x="3724" y="827"/>
                    <a:pt x="2365" y="0"/>
                    <a:pt x="1158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075;p51"/>
            <p:cNvSpPr/>
            <p:nvPr/>
          </p:nvSpPr>
          <p:spPr>
            <a:xfrm>
              <a:off x="3221825" y="4675931"/>
              <a:ext cx="426" cy="39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" y="0"/>
                  </a:moveTo>
                  <a:cubicBezTo>
                    <a:pt x="1" y="0"/>
                    <a:pt x="10" y="0"/>
                    <a:pt x="10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D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076;p51"/>
            <p:cNvSpPr/>
            <p:nvPr/>
          </p:nvSpPr>
          <p:spPr>
            <a:xfrm>
              <a:off x="3227746" y="4673338"/>
              <a:ext cx="1509" cy="774"/>
            </a:xfrm>
            <a:custGeom>
              <a:avLst/>
              <a:gdLst/>
              <a:ahLst/>
              <a:cxnLst/>
              <a:rect l="l" t="t" r="r" b="b"/>
              <a:pathLst>
                <a:path w="39" h="20" extrusionOk="0">
                  <a:moveTo>
                    <a:pt x="1" y="20"/>
                  </a:moveTo>
                  <a:cubicBezTo>
                    <a:pt x="20" y="10"/>
                    <a:pt x="29" y="1"/>
                    <a:pt x="39" y="1"/>
                  </a:cubicBezTo>
                  <a:lnTo>
                    <a:pt x="39" y="1"/>
                  </a:lnTo>
                  <a:cubicBezTo>
                    <a:pt x="29" y="1"/>
                    <a:pt x="20" y="10"/>
                    <a:pt x="1" y="20"/>
                  </a:cubicBezTo>
                  <a:close/>
                </a:path>
              </a:pathLst>
            </a:custGeom>
            <a:solidFill>
              <a:srgbClr val="FFD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077;p51"/>
            <p:cNvSpPr/>
            <p:nvPr/>
          </p:nvSpPr>
          <p:spPr>
            <a:xfrm>
              <a:off x="3227359" y="4674073"/>
              <a:ext cx="426" cy="39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cubicBezTo>
                    <a:pt x="11" y="1"/>
                    <a:pt x="11" y="1"/>
                    <a:pt x="1" y="1"/>
                  </a:cubicBezTo>
                  <a:cubicBezTo>
                    <a:pt x="11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078;p51"/>
            <p:cNvSpPr/>
            <p:nvPr/>
          </p:nvSpPr>
          <p:spPr>
            <a:xfrm>
              <a:off x="3222212" y="4675544"/>
              <a:ext cx="1509" cy="426"/>
            </a:xfrm>
            <a:custGeom>
              <a:avLst/>
              <a:gdLst/>
              <a:ahLst/>
              <a:cxnLst/>
              <a:rect l="l" t="t" r="r" b="b"/>
              <a:pathLst>
                <a:path w="39" h="11" extrusionOk="0">
                  <a:moveTo>
                    <a:pt x="38" y="1"/>
                  </a:moveTo>
                  <a:cubicBezTo>
                    <a:pt x="19" y="1"/>
                    <a:pt x="10" y="10"/>
                    <a:pt x="0" y="10"/>
                  </a:cubicBezTo>
                  <a:cubicBezTo>
                    <a:pt x="10" y="10"/>
                    <a:pt x="19" y="1"/>
                    <a:pt x="38" y="1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079;p51"/>
            <p:cNvSpPr/>
            <p:nvPr/>
          </p:nvSpPr>
          <p:spPr>
            <a:xfrm>
              <a:off x="3224805" y="4674808"/>
              <a:ext cx="1122" cy="426"/>
            </a:xfrm>
            <a:custGeom>
              <a:avLst/>
              <a:gdLst/>
              <a:ahLst/>
              <a:cxnLst/>
              <a:rect l="l" t="t" r="r" b="b"/>
              <a:pathLst>
                <a:path w="29" h="11" extrusionOk="0">
                  <a:moveTo>
                    <a:pt x="29" y="1"/>
                  </a:moveTo>
                  <a:cubicBezTo>
                    <a:pt x="19" y="1"/>
                    <a:pt x="10" y="1"/>
                    <a:pt x="0" y="10"/>
                  </a:cubicBezTo>
                  <a:cubicBezTo>
                    <a:pt x="10" y="1"/>
                    <a:pt x="19" y="1"/>
                    <a:pt x="29" y="1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080;p51"/>
            <p:cNvSpPr/>
            <p:nvPr/>
          </p:nvSpPr>
          <p:spPr>
            <a:xfrm>
              <a:off x="3085030" y="4642651"/>
              <a:ext cx="458178" cy="105412"/>
            </a:xfrm>
            <a:custGeom>
              <a:avLst/>
              <a:gdLst/>
              <a:ahLst/>
              <a:cxnLst/>
              <a:rect l="l" t="t" r="r" b="b"/>
              <a:pathLst>
                <a:path w="11840" h="2724" extrusionOk="0">
                  <a:moveTo>
                    <a:pt x="5724" y="1826"/>
                  </a:moveTo>
                  <a:cubicBezTo>
                    <a:pt x="5721" y="1826"/>
                    <a:pt x="5718" y="1826"/>
                    <a:pt x="5715" y="1827"/>
                  </a:cubicBezTo>
                  <a:lnTo>
                    <a:pt x="5715" y="1827"/>
                  </a:lnTo>
                  <a:cubicBezTo>
                    <a:pt x="5718" y="1827"/>
                    <a:pt x="5721" y="1826"/>
                    <a:pt x="5724" y="1826"/>
                  </a:cubicBezTo>
                  <a:close/>
                  <a:moveTo>
                    <a:pt x="10267" y="1615"/>
                  </a:moveTo>
                  <a:cubicBezTo>
                    <a:pt x="10368" y="1615"/>
                    <a:pt x="10468" y="1677"/>
                    <a:pt x="10473" y="1806"/>
                  </a:cubicBezTo>
                  <a:cubicBezTo>
                    <a:pt x="10478" y="1950"/>
                    <a:pt x="10368" y="2024"/>
                    <a:pt x="10259" y="2024"/>
                  </a:cubicBezTo>
                  <a:cubicBezTo>
                    <a:pt x="10157" y="2024"/>
                    <a:pt x="10057" y="1959"/>
                    <a:pt x="10052" y="1826"/>
                  </a:cubicBezTo>
                  <a:cubicBezTo>
                    <a:pt x="10047" y="1687"/>
                    <a:pt x="10158" y="1615"/>
                    <a:pt x="10267" y="1615"/>
                  </a:cubicBezTo>
                  <a:close/>
                  <a:moveTo>
                    <a:pt x="698" y="1"/>
                  </a:moveTo>
                  <a:cubicBezTo>
                    <a:pt x="459" y="39"/>
                    <a:pt x="230" y="77"/>
                    <a:pt x="0" y="125"/>
                  </a:cubicBezTo>
                  <a:cubicBezTo>
                    <a:pt x="48" y="344"/>
                    <a:pt x="115" y="564"/>
                    <a:pt x="201" y="784"/>
                  </a:cubicBezTo>
                  <a:cubicBezTo>
                    <a:pt x="1045" y="2198"/>
                    <a:pt x="4287" y="2724"/>
                    <a:pt x="6869" y="2724"/>
                  </a:cubicBezTo>
                  <a:cubicBezTo>
                    <a:pt x="7969" y="2724"/>
                    <a:pt x="8950" y="2628"/>
                    <a:pt x="9575" y="2466"/>
                  </a:cubicBezTo>
                  <a:cubicBezTo>
                    <a:pt x="10196" y="2256"/>
                    <a:pt x="10931" y="2131"/>
                    <a:pt x="11371" y="1615"/>
                  </a:cubicBezTo>
                  <a:cubicBezTo>
                    <a:pt x="11591" y="1224"/>
                    <a:pt x="11734" y="813"/>
                    <a:pt x="11839" y="383"/>
                  </a:cubicBezTo>
                  <a:cubicBezTo>
                    <a:pt x="11744" y="354"/>
                    <a:pt x="11638" y="325"/>
                    <a:pt x="11543" y="297"/>
                  </a:cubicBezTo>
                  <a:cubicBezTo>
                    <a:pt x="11466" y="583"/>
                    <a:pt x="11371" y="870"/>
                    <a:pt x="11237" y="1138"/>
                  </a:cubicBezTo>
                  <a:cubicBezTo>
                    <a:pt x="11193" y="1290"/>
                    <a:pt x="10974" y="1511"/>
                    <a:pt x="10825" y="1511"/>
                  </a:cubicBezTo>
                  <a:cubicBezTo>
                    <a:pt x="10750" y="1511"/>
                    <a:pt x="10693" y="1456"/>
                    <a:pt x="10683" y="1310"/>
                  </a:cubicBezTo>
                  <a:cubicBezTo>
                    <a:pt x="10931" y="975"/>
                    <a:pt x="11065" y="593"/>
                    <a:pt x="11161" y="201"/>
                  </a:cubicBezTo>
                  <a:cubicBezTo>
                    <a:pt x="11122" y="192"/>
                    <a:pt x="11084" y="182"/>
                    <a:pt x="11046" y="173"/>
                  </a:cubicBezTo>
                  <a:cubicBezTo>
                    <a:pt x="10755" y="1057"/>
                    <a:pt x="9894" y="1692"/>
                    <a:pt x="9063" y="1692"/>
                  </a:cubicBezTo>
                  <a:cubicBezTo>
                    <a:pt x="8475" y="1692"/>
                    <a:pt x="7903" y="1374"/>
                    <a:pt x="7558" y="602"/>
                  </a:cubicBezTo>
                  <a:cubicBezTo>
                    <a:pt x="7151" y="1238"/>
                    <a:pt x="6461" y="1732"/>
                    <a:pt x="5694" y="1833"/>
                  </a:cubicBezTo>
                  <a:lnTo>
                    <a:pt x="5694" y="1833"/>
                  </a:lnTo>
                  <a:cubicBezTo>
                    <a:pt x="5702" y="1831"/>
                    <a:pt x="5709" y="1829"/>
                    <a:pt x="5715" y="1827"/>
                  </a:cubicBezTo>
                  <a:lnTo>
                    <a:pt x="5715" y="1827"/>
                  </a:lnTo>
                  <a:cubicBezTo>
                    <a:pt x="5620" y="1843"/>
                    <a:pt x="5524" y="1851"/>
                    <a:pt x="5427" y="1851"/>
                  </a:cubicBezTo>
                  <a:cubicBezTo>
                    <a:pt x="4873" y="1851"/>
                    <a:pt x="4311" y="1591"/>
                    <a:pt x="3961" y="1156"/>
                  </a:cubicBezTo>
                  <a:lnTo>
                    <a:pt x="3961" y="1156"/>
                  </a:lnTo>
                  <a:cubicBezTo>
                    <a:pt x="3963" y="1156"/>
                    <a:pt x="3964" y="1157"/>
                    <a:pt x="3966" y="1157"/>
                  </a:cubicBezTo>
                  <a:cubicBezTo>
                    <a:pt x="3870" y="1052"/>
                    <a:pt x="3794" y="927"/>
                    <a:pt x="3736" y="794"/>
                  </a:cubicBezTo>
                  <a:cubicBezTo>
                    <a:pt x="3660" y="822"/>
                    <a:pt x="3593" y="851"/>
                    <a:pt x="3517" y="880"/>
                  </a:cubicBezTo>
                  <a:cubicBezTo>
                    <a:pt x="3136" y="1109"/>
                    <a:pt x="2764" y="1209"/>
                    <a:pt x="2418" y="1209"/>
                  </a:cubicBezTo>
                  <a:cubicBezTo>
                    <a:pt x="1627" y="1209"/>
                    <a:pt x="977" y="686"/>
                    <a:pt x="698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081;p51"/>
            <p:cNvSpPr/>
            <p:nvPr/>
          </p:nvSpPr>
          <p:spPr>
            <a:xfrm>
              <a:off x="3221090" y="4673338"/>
              <a:ext cx="8552" cy="3367"/>
            </a:xfrm>
            <a:custGeom>
              <a:avLst/>
              <a:gdLst/>
              <a:ahLst/>
              <a:cxnLst/>
              <a:rect l="l" t="t" r="r" b="b"/>
              <a:pathLst>
                <a:path w="221" h="87" extrusionOk="0">
                  <a:moveTo>
                    <a:pt x="211" y="1"/>
                  </a:moveTo>
                  <a:cubicBezTo>
                    <a:pt x="202" y="1"/>
                    <a:pt x="194" y="8"/>
                    <a:pt x="178" y="17"/>
                  </a:cubicBezTo>
                  <a:lnTo>
                    <a:pt x="178" y="17"/>
                  </a:lnTo>
                  <a:cubicBezTo>
                    <a:pt x="192" y="11"/>
                    <a:pt x="206" y="6"/>
                    <a:pt x="220" y="1"/>
                  </a:cubicBezTo>
                  <a:close/>
                  <a:moveTo>
                    <a:pt x="178" y="17"/>
                  </a:moveTo>
                  <a:cubicBezTo>
                    <a:pt x="176" y="18"/>
                    <a:pt x="173" y="19"/>
                    <a:pt x="171" y="20"/>
                  </a:cubicBezTo>
                  <a:lnTo>
                    <a:pt x="173" y="20"/>
                  </a:lnTo>
                  <a:cubicBezTo>
                    <a:pt x="175" y="19"/>
                    <a:pt x="176" y="18"/>
                    <a:pt x="178" y="17"/>
                  </a:cubicBezTo>
                  <a:close/>
                  <a:moveTo>
                    <a:pt x="163" y="20"/>
                  </a:moveTo>
                  <a:cubicBezTo>
                    <a:pt x="154" y="20"/>
                    <a:pt x="136" y="28"/>
                    <a:pt x="126" y="37"/>
                  </a:cubicBezTo>
                  <a:lnTo>
                    <a:pt x="126" y="37"/>
                  </a:lnTo>
                  <a:cubicBezTo>
                    <a:pt x="141" y="31"/>
                    <a:pt x="156" y="26"/>
                    <a:pt x="171" y="20"/>
                  </a:cubicBezTo>
                  <a:close/>
                  <a:moveTo>
                    <a:pt x="126" y="37"/>
                  </a:moveTo>
                  <a:cubicBezTo>
                    <a:pt x="125" y="38"/>
                    <a:pt x="124" y="38"/>
                    <a:pt x="122" y="39"/>
                  </a:cubicBezTo>
                  <a:lnTo>
                    <a:pt x="122" y="39"/>
                  </a:lnTo>
                  <a:cubicBezTo>
                    <a:pt x="123" y="39"/>
                    <a:pt x="124" y="39"/>
                    <a:pt x="125" y="39"/>
                  </a:cubicBezTo>
                  <a:cubicBezTo>
                    <a:pt x="125" y="38"/>
                    <a:pt x="126" y="38"/>
                    <a:pt x="126" y="37"/>
                  </a:cubicBezTo>
                  <a:close/>
                  <a:moveTo>
                    <a:pt x="122" y="39"/>
                  </a:moveTo>
                  <a:lnTo>
                    <a:pt x="122" y="39"/>
                  </a:lnTo>
                  <a:cubicBezTo>
                    <a:pt x="114" y="39"/>
                    <a:pt x="105" y="40"/>
                    <a:pt x="96" y="48"/>
                  </a:cubicBezTo>
                  <a:cubicBezTo>
                    <a:pt x="87" y="48"/>
                    <a:pt x="77" y="48"/>
                    <a:pt x="67" y="58"/>
                  </a:cubicBezTo>
                  <a:cubicBezTo>
                    <a:pt x="48" y="58"/>
                    <a:pt x="39" y="67"/>
                    <a:pt x="29" y="67"/>
                  </a:cubicBezTo>
                  <a:lnTo>
                    <a:pt x="20" y="67"/>
                  </a:lnTo>
                  <a:cubicBezTo>
                    <a:pt x="20" y="77"/>
                    <a:pt x="10" y="77"/>
                    <a:pt x="1" y="87"/>
                  </a:cubicBezTo>
                  <a:cubicBezTo>
                    <a:pt x="43" y="71"/>
                    <a:pt x="82" y="55"/>
                    <a:pt x="122" y="39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082;p51"/>
            <p:cNvSpPr/>
            <p:nvPr/>
          </p:nvSpPr>
          <p:spPr>
            <a:xfrm>
              <a:off x="3310946" y="3801793"/>
              <a:ext cx="137221" cy="51971"/>
            </a:xfrm>
            <a:custGeom>
              <a:avLst/>
              <a:gdLst/>
              <a:ahLst/>
              <a:cxnLst/>
              <a:rect l="l" t="t" r="r" b="b"/>
              <a:pathLst>
                <a:path w="3546" h="1343" extrusionOk="0">
                  <a:moveTo>
                    <a:pt x="77" y="1"/>
                  </a:moveTo>
                  <a:cubicBezTo>
                    <a:pt x="48" y="326"/>
                    <a:pt x="20" y="660"/>
                    <a:pt x="0" y="995"/>
                  </a:cubicBezTo>
                  <a:cubicBezTo>
                    <a:pt x="153" y="1042"/>
                    <a:pt x="297" y="1148"/>
                    <a:pt x="459" y="1167"/>
                  </a:cubicBezTo>
                  <a:cubicBezTo>
                    <a:pt x="1013" y="1300"/>
                    <a:pt x="1596" y="1339"/>
                    <a:pt x="2169" y="1339"/>
                  </a:cubicBezTo>
                  <a:cubicBezTo>
                    <a:pt x="2225" y="1341"/>
                    <a:pt x="2281" y="1342"/>
                    <a:pt x="2337" y="1342"/>
                  </a:cubicBezTo>
                  <a:cubicBezTo>
                    <a:pt x="2701" y="1342"/>
                    <a:pt x="3066" y="1292"/>
                    <a:pt x="3431" y="1234"/>
                  </a:cubicBezTo>
                  <a:cubicBezTo>
                    <a:pt x="3469" y="976"/>
                    <a:pt x="3507" y="708"/>
                    <a:pt x="3545" y="450"/>
                  </a:cubicBezTo>
                  <a:lnTo>
                    <a:pt x="3545" y="450"/>
                  </a:lnTo>
                  <a:cubicBezTo>
                    <a:pt x="3402" y="479"/>
                    <a:pt x="3259" y="488"/>
                    <a:pt x="3173" y="498"/>
                  </a:cubicBezTo>
                  <a:cubicBezTo>
                    <a:pt x="3125" y="507"/>
                    <a:pt x="3046" y="511"/>
                    <a:pt x="2945" y="511"/>
                  </a:cubicBezTo>
                  <a:cubicBezTo>
                    <a:pt x="2304" y="511"/>
                    <a:pt x="745" y="331"/>
                    <a:pt x="77" y="1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083;p51"/>
            <p:cNvSpPr/>
            <p:nvPr/>
          </p:nvSpPr>
          <p:spPr>
            <a:xfrm>
              <a:off x="3315009" y="3759303"/>
              <a:ext cx="141285" cy="46321"/>
            </a:xfrm>
            <a:custGeom>
              <a:avLst/>
              <a:gdLst/>
              <a:ahLst/>
              <a:cxnLst/>
              <a:rect l="l" t="t" r="r" b="b"/>
              <a:pathLst>
                <a:path w="3651" h="1197" extrusionOk="0">
                  <a:moveTo>
                    <a:pt x="67" y="0"/>
                  </a:moveTo>
                  <a:cubicBezTo>
                    <a:pt x="48" y="229"/>
                    <a:pt x="29" y="459"/>
                    <a:pt x="1" y="688"/>
                  </a:cubicBezTo>
                  <a:cubicBezTo>
                    <a:pt x="115" y="755"/>
                    <a:pt x="220" y="831"/>
                    <a:pt x="325" y="841"/>
                  </a:cubicBezTo>
                  <a:cubicBezTo>
                    <a:pt x="1094" y="1088"/>
                    <a:pt x="1911" y="1197"/>
                    <a:pt x="2716" y="1197"/>
                  </a:cubicBezTo>
                  <a:cubicBezTo>
                    <a:pt x="2783" y="1197"/>
                    <a:pt x="2849" y="1196"/>
                    <a:pt x="2915" y="1195"/>
                  </a:cubicBezTo>
                  <a:cubicBezTo>
                    <a:pt x="3106" y="1195"/>
                    <a:pt x="3307" y="1147"/>
                    <a:pt x="3507" y="1137"/>
                  </a:cubicBezTo>
                  <a:cubicBezTo>
                    <a:pt x="3555" y="860"/>
                    <a:pt x="3603" y="583"/>
                    <a:pt x="3651" y="315"/>
                  </a:cubicBezTo>
                  <a:lnTo>
                    <a:pt x="3651" y="315"/>
                  </a:lnTo>
                  <a:cubicBezTo>
                    <a:pt x="3333" y="374"/>
                    <a:pt x="3010" y="397"/>
                    <a:pt x="2687" y="397"/>
                  </a:cubicBezTo>
                  <a:cubicBezTo>
                    <a:pt x="2330" y="397"/>
                    <a:pt x="1971" y="370"/>
                    <a:pt x="1615" y="335"/>
                  </a:cubicBezTo>
                  <a:cubicBezTo>
                    <a:pt x="1090" y="277"/>
                    <a:pt x="574" y="143"/>
                    <a:pt x="67" y="0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084;p51"/>
            <p:cNvSpPr/>
            <p:nvPr/>
          </p:nvSpPr>
          <p:spPr>
            <a:xfrm>
              <a:off x="3321278" y="3669796"/>
              <a:ext cx="153126" cy="41368"/>
            </a:xfrm>
            <a:custGeom>
              <a:avLst/>
              <a:gdLst/>
              <a:ahLst/>
              <a:cxnLst/>
              <a:rect l="l" t="t" r="r" b="b"/>
              <a:pathLst>
                <a:path w="3957" h="1069" extrusionOk="0">
                  <a:moveTo>
                    <a:pt x="1" y="1"/>
                  </a:moveTo>
                  <a:cubicBezTo>
                    <a:pt x="1" y="211"/>
                    <a:pt x="1" y="412"/>
                    <a:pt x="1" y="622"/>
                  </a:cubicBezTo>
                  <a:cubicBezTo>
                    <a:pt x="785" y="896"/>
                    <a:pt x="1630" y="1068"/>
                    <a:pt x="2472" y="1068"/>
                  </a:cubicBezTo>
                  <a:cubicBezTo>
                    <a:pt x="2923" y="1068"/>
                    <a:pt x="3373" y="1019"/>
                    <a:pt x="3814" y="908"/>
                  </a:cubicBezTo>
                  <a:cubicBezTo>
                    <a:pt x="3861" y="670"/>
                    <a:pt x="3909" y="440"/>
                    <a:pt x="3957" y="211"/>
                  </a:cubicBezTo>
                  <a:lnTo>
                    <a:pt x="3957" y="211"/>
                  </a:lnTo>
                  <a:cubicBezTo>
                    <a:pt x="3431" y="440"/>
                    <a:pt x="2814" y="556"/>
                    <a:pt x="2192" y="556"/>
                  </a:cubicBezTo>
                  <a:cubicBezTo>
                    <a:pt x="1411" y="556"/>
                    <a:pt x="623" y="373"/>
                    <a:pt x="1" y="1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3085;p51"/>
            <p:cNvSpPr/>
            <p:nvPr/>
          </p:nvSpPr>
          <p:spPr>
            <a:xfrm>
              <a:off x="3309823" y="3853222"/>
              <a:ext cx="131688" cy="28210"/>
            </a:xfrm>
            <a:custGeom>
              <a:avLst/>
              <a:gdLst/>
              <a:ahLst/>
              <a:cxnLst/>
              <a:rect l="l" t="t" r="r" b="b"/>
              <a:pathLst>
                <a:path w="3403" h="729" extrusionOk="0">
                  <a:moveTo>
                    <a:pt x="10" y="0"/>
                  </a:moveTo>
                  <a:cubicBezTo>
                    <a:pt x="1" y="210"/>
                    <a:pt x="29" y="421"/>
                    <a:pt x="58" y="631"/>
                  </a:cubicBezTo>
                  <a:cubicBezTo>
                    <a:pt x="754" y="691"/>
                    <a:pt x="1453" y="729"/>
                    <a:pt x="2149" y="729"/>
                  </a:cubicBezTo>
                  <a:cubicBezTo>
                    <a:pt x="2553" y="729"/>
                    <a:pt x="2955" y="716"/>
                    <a:pt x="3355" y="688"/>
                  </a:cubicBezTo>
                  <a:cubicBezTo>
                    <a:pt x="3364" y="545"/>
                    <a:pt x="3383" y="411"/>
                    <a:pt x="3402" y="277"/>
                  </a:cubicBezTo>
                  <a:lnTo>
                    <a:pt x="3402" y="277"/>
                  </a:lnTo>
                  <a:cubicBezTo>
                    <a:pt x="3117" y="359"/>
                    <a:pt x="2820" y="387"/>
                    <a:pt x="2519" y="387"/>
                  </a:cubicBezTo>
                  <a:cubicBezTo>
                    <a:pt x="2157" y="387"/>
                    <a:pt x="1790" y="347"/>
                    <a:pt x="1434" y="315"/>
                  </a:cubicBezTo>
                  <a:cubicBezTo>
                    <a:pt x="1291" y="306"/>
                    <a:pt x="440" y="182"/>
                    <a:pt x="10" y="0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3086;p51"/>
            <p:cNvSpPr/>
            <p:nvPr/>
          </p:nvSpPr>
          <p:spPr>
            <a:xfrm>
              <a:off x="3318337" y="3709383"/>
              <a:ext cx="146818" cy="50732"/>
            </a:xfrm>
            <a:custGeom>
              <a:avLst/>
              <a:gdLst/>
              <a:ahLst/>
              <a:cxnLst/>
              <a:rect l="l" t="t" r="r" b="b"/>
              <a:pathLst>
                <a:path w="3794" h="1311" extrusionOk="0">
                  <a:moveTo>
                    <a:pt x="58" y="0"/>
                  </a:moveTo>
                  <a:cubicBezTo>
                    <a:pt x="48" y="315"/>
                    <a:pt x="29" y="640"/>
                    <a:pt x="1" y="956"/>
                  </a:cubicBezTo>
                  <a:cubicBezTo>
                    <a:pt x="239" y="1003"/>
                    <a:pt x="469" y="1109"/>
                    <a:pt x="698" y="1137"/>
                  </a:cubicBezTo>
                  <a:cubicBezTo>
                    <a:pt x="1264" y="1246"/>
                    <a:pt x="1837" y="1310"/>
                    <a:pt x="2410" y="1310"/>
                  </a:cubicBezTo>
                  <a:cubicBezTo>
                    <a:pt x="2544" y="1310"/>
                    <a:pt x="2677" y="1307"/>
                    <a:pt x="2810" y="1300"/>
                  </a:cubicBezTo>
                  <a:cubicBezTo>
                    <a:pt x="3096" y="1300"/>
                    <a:pt x="3374" y="1214"/>
                    <a:pt x="3641" y="1166"/>
                  </a:cubicBezTo>
                  <a:cubicBezTo>
                    <a:pt x="3689" y="898"/>
                    <a:pt x="3746" y="631"/>
                    <a:pt x="3794" y="363"/>
                  </a:cubicBezTo>
                  <a:lnTo>
                    <a:pt x="3794" y="363"/>
                  </a:lnTo>
                  <a:cubicBezTo>
                    <a:pt x="3470" y="457"/>
                    <a:pt x="3004" y="473"/>
                    <a:pt x="2644" y="473"/>
                  </a:cubicBezTo>
                  <a:cubicBezTo>
                    <a:pt x="2453" y="473"/>
                    <a:pt x="2291" y="468"/>
                    <a:pt x="2198" y="468"/>
                  </a:cubicBezTo>
                  <a:cubicBezTo>
                    <a:pt x="1778" y="430"/>
                    <a:pt x="1348" y="392"/>
                    <a:pt x="937" y="296"/>
                  </a:cubicBezTo>
                  <a:cubicBezTo>
                    <a:pt x="813" y="258"/>
                    <a:pt x="373" y="143"/>
                    <a:pt x="58" y="0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3087;p51"/>
            <p:cNvSpPr/>
            <p:nvPr/>
          </p:nvSpPr>
          <p:spPr>
            <a:xfrm>
              <a:off x="3324064" y="3605055"/>
              <a:ext cx="154403" cy="66211"/>
            </a:xfrm>
            <a:custGeom>
              <a:avLst/>
              <a:gdLst/>
              <a:ahLst/>
              <a:cxnLst/>
              <a:rect l="l" t="t" r="r" b="b"/>
              <a:pathLst>
                <a:path w="3990" h="1711" extrusionOk="0">
                  <a:moveTo>
                    <a:pt x="1905" y="1"/>
                  </a:moveTo>
                  <a:cubicBezTo>
                    <a:pt x="1138" y="1"/>
                    <a:pt x="222" y="217"/>
                    <a:pt x="15" y="919"/>
                  </a:cubicBezTo>
                  <a:cubicBezTo>
                    <a:pt x="0" y="1434"/>
                    <a:pt x="1054" y="1711"/>
                    <a:pt x="2081" y="1711"/>
                  </a:cubicBezTo>
                  <a:cubicBezTo>
                    <a:pt x="3034" y="1711"/>
                    <a:pt x="3962" y="1473"/>
                    <a:pt x="3990" y="967"/>
                  </a:cubicBezTo>
                  <a:cubicBezTo>
                    <a:pt x="3971" y="307"/>
                    <a:pt x="3034" y="164"/>
                    <a:pt x="2518" y="49"/>
                  </a:cubicBezTo>
                  <a:cubicBezTo>
                    <a:pt x="2341" y="19"/>
                    <a:pt x="2129" y="1"/>
                    <a:pt x="1905" y="1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3088;p51"/>
            <p:cNvSpPr/>
            <p:nvPr/>
          </p:nvSpPr>
          <p:spPr>
            <a:xfrm>
              <a:off x="3367870" y="3899813"/>
              <a:ext cx="27785" cy="3638"/>
            </a:xfrm>
            <a:custGeom>
              <a:avLst/>
              <a:gdLst/>
              <a:ahLst/>
              <a:cxnLst/>
              <a:rect l="l" t="t" r="r" b="b"/>
              <a:pathLst>
                <a:path w="718" h="94" extrusionOk="0">
                  <a:moveTo>
                    <a:pt x="1" y="0"/>
                  </a:moveTo>
                  <a:lnTo>
                    <a:pt x="1" y="0"/>
                  </a:lnTo>
                  <a:cubicBezTo>
                    <a:pt x="121" y="63"/>
                    <a:pt x="255" y="94"/>
                    <a:pt x="389" y="94"/>
                  </a:cubicBezTo>
                  <a:cubicBezTo>
                    <a:pt x="501" y="94"/>
                    <a:pt x="613" y="72"/>
                    <a:pt x="718" y="29"/>
                  </a:cubicBezTo>
                  <a:cubicBezTo>
                    <a:pt x="460" y="19"/>
                    <a:pt x="221" y="10"/>
                    <a:pt x="1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3089;p51"/>
            <p:cNvSpPr/>
            <p:nvPr/>
          </p:nvSpPr>
          <p:spPr>
            <a:xfrm>
              <a:off x="3435358" y="4327498"/>
              <a:ext cx="30184" cy="28365"/>
            </a:xfrm>
            <a:custGeom>
              <a:avLst/>
              <a:gdLst/>
              <a:ahLst/>
              <a:cxnLst/>
              <a:rect l="l" t="t" r="r" b="b"/>
              <a:pathLst>
                <a:path w="780" h="733" extrusionOk="0">
                  <a:moveTo>
                    <a:pt x="397" y="1"/>
                  </a:moveTo>
                  <a:cubicBezTo>
                    <a:pt x="199" y="1"/>
                    <a:pt x="0" y="132"/>
                    <a:pt x="15" y="386"/>
                  </a:cubicBezTo>
                  <a:cubicBezTo>
                    <a:pt x="24" y="620"/>
                    <a:pt x="203" y="733"/>
                    <a:pt x="385" y="733"/>
                  </a:cubicBezTo>
                  <a:cubicBezTo>
                    <a:pt x="581" y="733"/>
                    <a:pt x="780" y="601"/>
                    <a:pt x="770" y="347"/>
                  </a:cubicBezTo>
                  <a:cubicBezTo>
                    <a:pt x="761" y="113"/>
                    <a:pt x="580" y="1"/>
                    <a:pt x="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3090;p51"/>
            <p:cNvSpPr/>
            <p:nvPr/>
          </p:nvSpPr>
          <p:spPr>
            <a:xfrm>
              <a:off x="3254525" y="4308923"/>
              <a:ext cx="31887" cy="30029"/>
            </a:xfrm>
            <a:custGeom>
              <a:avLst/>
              <a:gdLst/>
              <a:ahLst/>
              <a:cxnLst/>
              <a:rect l="l" t="t" r="r" b="b"/>
              <a:pathLst>
                <a:path w="824" h="776" extrusionOk="0">
                  <a:moveTo>
                    <a:pt x="420" y="0"/>
                  </a:moveTo>
                  <a:cubicBezTo>
                    <a:pt x="212" y="0"/>
                    <a:pt x="1" y="139"/>
                    <a:pt x="16" y="407"/>
                  </a:cubicBezTo>
                  <a:cubicBezTo>
                    <a:pt x="25" y="655"/>
                    <a:pt x="216" y="775"/>
                    <a:pt x="408" y="775"/>
                  </a:cubicBezTo>
                  <a:cubicBezTo>
                    <a:pt x="615" y="775"/>
                    <a:pt x="824" y="636"/>
                    <a:pt x="809" y="369"/>
                  </a:cubicBezTo>
                  <a:cubicBezTo>
                    <a:pt x="804" y="120"/>
                    <a:pt x="613" y="0"/>
                    <a:pt x="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3091;p51"/>
            <p:cNvSpPr/>
            <p:nvPr/>
          </p:nvSpPr>
          <p:spPr>
            <a:xfrm>
              <a:off x="3369340" y="4487706"/>
              <a:ext cx="22638" cy="21129"/>
            </a:xfrm>
            <a:custGeom>
              <a:avLst/>
              <a:gdLst/>
              <a:ahLst/>
              <a:cxnLst/>
              <a:rect l="l" t="t" r="r" b="b"/>
              <a:pathLst>
                <a:path w="585" h="546" extrusionOk="0">
                  <a:moveTo>
                    <a:pt x="299" y="0"/>
                  </a:moveTo>
                  <a:cubicBezTo>
                    <a:pt x="151" y="0"/>
                    <a:pt x="1" y="99"/>
                    <a:pt x="11" y="288"/>
                  </a:cubicBezTo>
                  <a:cubicBezTo>
                    <a:pt x="15" y="462"/>
                    <a:pt x="150" y="546"/>
                    <a:pt x="287" y="546"/>
                  </a:cubicBezTo>
                  <a:cubicBezTo>
                    <a:pt x="434" y="546"/>
                    <a:pt x="584" y="448"/>
                    <a:pt x="574" y="259"/>
                  </a:cubicBezTo>
                  <a:cubicBezTo>
                    <a:pt x="570" y="84"/>
                    <a:pt x="435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3092;p51"/>
            <p:cNvSpPr/>
            <p:nvPr/>
          </p:nvSpPr>
          <p:spPr>
            <a:xfrm>
              <a:off x="3461440" y="4605153"/>
              <a:ext cx="20394" cy="19194"/>
            </a:xfrm>
            <a:custGeom>
              <a:avLst/>
              <a:gdLst/>
              <a:ahLst/>
              <a:cxnLst/>
              <a:rect l="l" t="t" r="r" b="b"/>
              <a:pathLst>
                <a:path w="527" h="496" extrusionOk="0">
                  <a:moveTo>
                    <a:pt x="266" y="1"/>
                  </a:moveTo>
                  <a:cubicBezTo>
                    <a:pt x="134" y="1"/>
                    <a:pt x="0" y="89"/>
                    <a:pt x="10" y="262"/>
                  </a:cubicBezTo>
                  <a:cubicBezTo>
                    <a:pt x="15" y="419"/>
                    <a:pt x="137" y="496"/>
                    <a:pt x="260" y="496"/>
                  </a:cubicBezTo>
                  <a:cubicBezTo>
                    <a:pt x="393" y="496"/>
                    <a:pt x="526" y="407"/>
                    <a:pt x="516" y="234"/>
                  </a:cubicBezTo>
                  <a:cubicBezTo>
                    <a:pt x="512" y="77"/>
                    <a:pt x="390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3093;p51"/>
            <p:cNvSpPr/>
            <p:nvPr/>
          </p:nvSpPr>
          <p:spPr>
            <a:xfrm>
              <a:off x="3318492" y="4588668"/>
              <a:ext cx="27437" cy="25850"/>
            </a:xfrm>
            <a:custGeom>
              <a:avLst/>
              <a:gdLst/>
              <a:ahLst/>
              <a:cxnLst/>
              <a:rect l="l" t="t" r="r" b="b"/>
              <a:pathLst>
                <a:path w="709" h="668" extrusionOk="0">
                  <a:moveTo>
                    <a:pt x="357" y="0"/>
                  </a:moveTo>
                  <a:cubicBezTo>
                    <a:pt x="180" y="0"/>
                    <a:pt x="1" y="118"/>
                    <a:pt x="16" y="344"/>
                  </a:cubicBezTo>
                  <a:cubicBezTo>
                    <a:pt x="20" y="562"/>
                    <a:pt x="186" y="667"/>
                    <a:pt x="353" y="667"/>
                  </a:cubicBezTo>
                  <a:cubicBezTo>
                    <a:pt x="530" y="667"/>
                    <a:pt x="709" y="547"/>
                    <a:pt x="694" y="316"/>
                  </a:cubicBezTo>
                  <a:cubicBezTo>
                    <a:pt x="689" y="103"/>
                    <a:pt x="524" y="0"/>
                    <a:pt x="3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3094;p51"/>
            <p:cNvSpPr/>
            <p:nvPr/>
          </p:nvSpPr>
          <p:spPr>
            <a:xfrm>
              <a:off x="3209984" y="4595208"/>
              <a:ext cx="15015" cy="14086"/>
            </a:xfrm>
            <a:custGeom>
              <a:avLst/>
              <a:gdLst/>
              <a:ahLst/>
              <a:cxnLst/>
              <a:rect l="l" t="t" r="r" b="b"/>
              <a:pathLst>
                <a:path w="388" h="364" extrusionOk="0">
                  <a:moveTo>
                    <a:pt x="192" y="1"/>
                  </a:moveTo>
                  <a:cubicBezTo>
                    <a:pt x="95" y="1"/>
                    <a:pt x="1" y="63"/>
                    <a:pt x="10" y="185"/>
                  </a:cubicBezTo>
                  <a:cubicBezTo>
                    <a:pt x="15" y="306"/>
                    <a:pt x="105" y="363"/>
                    <a:pt x="196" y="363"/>
                  </a:cubicBezTo>
                  <a:cubicBezTo>
                    <a:pt x="292" y="363"/>
                    <a:pt x="388" y="298"/>
                    <a:pt x="383" y="175"/>
                  </a:cubicBezTo>
                  <a:cubicBezTo>
                    <a:pt x="378" y="58"/>
                    <a:pt x="284" y="1"/>
                    <a:pt x="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3095;p51"/>
            <p:cNvSpPr/>
            <p:nvPr/>
          </p:nvSpPr>
          <p:spPr>
            <a:xfrm>
              <a:off x="3217027" y="4490260"/>
              <a:ext cx="23722" cy="22096"/>
            </a:xfrm>
            <a:custGeom>
              <a:avLst/>
              <a:gdLst/>
              <a:ahLst/>
              <a:cxnLst/>
              <a:rect l="l" t="t" r="r" b="b"/>
              <a:pathLst>
                <a:path w="613" h="571" extrusionOk="0">
                  <a:moveTo>
                    <a:pt x="310" y="0"/>
                  </a:moveTo>
                  <a:cubicBezTo>
                    <a:pt x="155" y="0"/>
                    <a:pt x="0" y="101"/>
                    <a:pt x="10" y="298"/>
                  </a:cubicBezTo>
                  <a:cubicBezTo>
                    <a:pt x="19" y="482"/>
                    <a:pt x="161" y="571"/>
                    <a:pt x="304" y="571"/>
                  </a:cubicBezTo>
                  <a:cubicBezTo>
                    <a:pt x="458" y="571"/>
                    <a:pt x="612" y="468"/>
                    <a:pt x="602" y="269"/>
                  </a:cubicBezTo>
                  <a:cubicBezTo>
                    <a:pt x="598" y="89"/>
                    <a:pt x="454" y="0"/>
                    <a:pt x="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3096;p51"/>
            <p:cNvSpPr/>
            <p:nvPr/>
          </p:nvSpPr>
          <p:spPr>
            <a:xfrm>
              <a:off x="3498396" y="4534685"/>
              <a:ext cx="52551" cy="166477"/>
            </a:xfrm>
            <a:custGeom>
              <a:avLst/>
              <a:gdLst/>
              <a:ahLst/>
              <a:cxnLst/>
              <a:rect l="l" t="t" r="r" b="b"/>
              <a:pathLst>
                <a:path w="1358" h="4302" extrusionOk="0">
                  <a:moveTo>
                    <a:pt x="1023" y="1"/>
                  </a:moveTo>
                  <a:cubicBezTo>
                    <a:pt x="990" y="1"/>
                    <a:pt x="953" y="7"/>
                    <a:pt x="909" y="19"/>
                  </a:cubicBezTo>
                  <a:cubicBezTo>
                    <a:pt x="870" y="48"/>
                    <a:pt x="832" y="96"/>
                    <a:pt x="823" y="144"/>
                  </a:cubicBezTo>
                  <a:cubicBezTo>
                    <a:pt x="737" y="765"/>
                    <a:pt x="689" y="1386"/>
                    <a:pt x="622" y="2007"/>
                  </a:cubicBezTo>
                  <a:cubicBezTo>
                    <a:pt x="622" y="1988"/>
                    <a:pt x="622" y="1969"/>
                    <a:pt x="622" y="1950"/>
                  </a:cubicBezTo>
                  <a:cubicBezTo>
                    <a:pt x="593" y="2294"/>
                    <a:pt x="555" y="2647"/>
                    <a:pt x="479" y="2991"/>
                  </a:cubicBezTo>
                  <a:cubicBezTo>
                    <a:pt x="383" y="3383"/>
                    <a:pt x="249" y="3765"/>
                    <a:pt x="1" y="4100"/>
                  </a:cubicBezTo>
                  <a:cubicBezTo>
                    <a:pt x="11" y="4246"/>
                    <a:pt x="68" y="4301"/>
                    <a:pt x="143" y="4301"/>
                  </a:cubicBezTo>
                  <a:cubicBezTo>
                    <a:pt x="292" y="4301"/>
                    <a:pt x="511" y="4080"/>
                    <a:pt x="555" y="3928"/>
                  </a:cubicBezTo>
                  <a:cubicBezTo>
                    <a:pt x="689" y="3660"/>
                    <a:pt x="784" y="3373"/>
                    <a:pt x="861" y="3087"/>
                  </a:cubicBezTo>
                  <a:cubicBezTo>
                    <a:pt x="947" y="2733"/>
                    <a:pt x="995" y="2361"/>
                    <a:pt x="1042" y="1997"/>
                  </a:cubicBezTo>
                  <a:cubicBezTo>
                    <a:pt x="1042" y="1997"/>
                    <a:pt x="1042" y="2007"/>
                    <a:pt x="1042" y="2007"/>
                  </a:cubicBezTo>
                  <a:cubicBezTo>
                    <a:pt x="1090" y="1625"/>
                    <a:pt x="1109" y="1243"/>
                    <a:pt x="1128" y="860"/>
                  </a:cubicBezTo>
                  <a:cubicBezTo>
                    <a:pt x="1120" y="625"/>
                    <a:pt x="1357" y="1"/>
                    <a:pt x="10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3097;p51"/>
            <p:cNvSpPr/>
            <p:nvPr/>
          </p:nvSpPr>
          <p:spPr>
            <a:xfrm>
              <a:off x="3473823" y="4705147"/>
              <a:ext cx="16679" cy="15866"/>
            </a:xfrm>
            <a:custGeom>
              <a:avLst/>
              <a:gdLst/>
              <a:ahLst/>
              <a:cxnLst/>
              <a:rect l="l" t="t" r="r" b="b"/>
              <a:pathLst>
                <a:path w="431" h="410" extrusionOk="0">
                  <a:moveTo>
                    <a:pt x="220" y="0"/>
                  </a:moveTo>
                  <a:cubicBezTo>
                    <a:pt x="111" y="0"/>
                    <a:pt x="0" y="72"/>
                    <a:pt x="5" y="211"/>
                  </a:cubicBezTo>
                  <a:cubicBezTo>
                    <a:pt x="10" y="344"/>
                    <a:pt x="110" y="409"/>
                    <a:pt x="212" y="409"/>
                  </a:cubicBezTo>
                  <a:cubicBezTo>
                    <a:pt x="321" y="409"/>
                    <a:pt x="431" y="335"/>
                    <a:pt x="426" y="191"/>
                  </a:cubicBezTo>
                  <a:cubicBezTo>
                    <a:pt x="421" y="62"/>
                    <a:pt x="321" y="0"/>
                    <a:pt x="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3098;p51"/>
            <p:cNvSpPr/>
            <p:nvPr/>
          </p:nvSpPr>
          <p:spPr>
            <a:xfrm>
              <a:off x="3536126" y="4238881"/>
              <a:ext cx="35060" cy="96279"/>
            </a:xfrm>
            <a:custGeom>
              <a:avLst/>
              <a:gdLst/>
              <a:ahLst/>
              <a:cxnLst/>
              <a:rect l="l" t="t" r="r" b="b"/>
              <a:pathLst>
                <a:path w="906" h="2488" extrusionOk="0">
                  <a:moveTo>
                    <a:pt x="466" y="0"/>
                  </a:moveTo>
                  <a:cubicBezTo>
                    <a:pt x="463" y="0"/>
                    <a:pt x="461" y="0"/>
                    <a:pt x="459" y="0"/>
                  </a:cubicBezTo>
                  <a:cubicBezTo>
                    <a:pt x="115" y="38"/>
                    <a:pt x="259" y="459"/>
                    <a:pt x="230" y="688"/>
                  </a:cubicBezTo>
                  <a:cubicBezTo>
                    <a:pt x="220" y="965"/>
                    <a:pt x="201" y="1252"/>
                    <a:pt x="201" y="1529"/>
                  </a:cubicBezTo>
                  <a:cubicBezTo>
                    <a:pt x="259" y="1797"/>
                    <a:pt x="1" y="2360"/>
                    <a:pt x="316" y="2485"/>
                  </a:cubicBezTo>
                  <a:cubicBezTo>
                    <a:pt x="327" y="2487"/>
                    <a:pt x="338" y="2488"/>
                    <a:pt x="349" y="2488"/>
                  </a:cubicBezTo>
                  <a:cubicBezTo>
                    <a:pt x="435" y="2488"/>
                    <a:pt x="519" y="2426"/>
                    <a:pt x="536" y="2341"/>
                  </a:cubicBezTo>
                  <a:cubicBezTo>
                    <a:pt x="612" y="1997"/>
                    <a:pt x="631" y="1653"/>
                    <a:pt x="650" y="1309"/>
                  </a:cubicBezTo>
                  <a:cubicBezTo>
                    <a:pt x="622" y="1005"/>
                    <a:pt x="906" y="0"/>
                    <a:pt x="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3099;p51"/>
            <p:cNvSpPr/>
            <p:nvPr/>
          </p:nvSpPr>
          <p:spPr>
            <a:xfrm>
              <a:off x="3541467" y="4359075"/>
              <a:ext cx="12267" cy="11571"/>
            </a:xfrm>
            <a:custGeom>
              <a:avLst/>
              <a:gdLst/>
              <a:ahLst/>
              <a:cxnLst/>
              <a:rect l="l" t="t" r="r" b="b"/>
              <a:pathLst>
                <a:path w="317" h="299" extrusionOk="0">
                  <a:moveTo>
                    <a:pt x="164" y="1"/>
                  </a:moveTo>
                  <a:cubicBezTo>
                    <a:pt x="83" y="1"/>
                    <a:pt x="1" y="54"/>
                    <a:pt x="6" y="153"/>
                  </a:cubicBezTo>
                  <a:cubicBezTo>
                    <a:pt x="11" y="250"/>
                    <a:pt x="86" y="298"/>
                    <a:pt x="161" y="298"/>
                  </a:cubicBezTo>
                  <a:cubicBezTo>
                    <a:pt x="239" y="298"/>
                    <a:pt x="317" y="246"/>
                    <a:pt x="312" y="143"/>
                  </a:cubicBezTo>
                  <a:cubicBezTo>
                    <a:pt x="312" y="46"/>
                    <a:pt x="239" y="1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3100;p51"/>
            <p:cNvSpPr/>
            <p:nvPr/>
          </p:nvSpPr>
          <p:spPr>
            <a:xfrm>
              <a:off x="3540190" y="3901129"/>
              <a:ext cx="48294" cy="111062"/>
            </a:xfrm>
            <a:custGeom>
              <a:avLst/>
              <a:gdLst/>
              <a:ahLst/>
              <a:cxnLst/>
              <a:rect l="l" t="t" r="r" b="b"/>
              <a:pathLst>
                <a:path w="1248" h="2870" extrusionOk="0">
                  <a:moveTo>
                    <a:pt x="332" y="1"/>
                  </a:moveTo>
                  <a:cubicBezTo>
                    <a:pt x="302" y="1"/>
                    <a:pt x="271" y="8"/>
                    <a:pt x="240" y="23"/>
                  </a:cubicBezTo>
                  <a:cubicBezTo>
                    <a:pt x="1" y="195"/>
                    <a:pt x="278" y="463"/>
                    <a:pt x="345" y="664"/>
                  </a:cubicBezTo>
                  <a:cubicBezTo>
                    <a:pt x="622" y="1294"/>
                    <a:pt x="775" y="1982"/>
                    <a:pt x="813" y="2670"/>
                  </a:cubicBezTo>
                  <a:cubicBezTo>
                    <a:pt x="818" y="2805"/>
                    <a:pt x="922" y="2870"/>
                    <a:pt x="1027" y="2870"/>
                  </a:cubicBezTo>
                  <a:cubicBezTo>
                    <a:pt x="1137" y="2870"/>
                    <a:pt x="1248" y="2798"/>
                    <a:pt x="1243" y="2661"/>
                  </a:cubicBezTo>
                  <a:cubicBezTo>
                    <a:pt x="1243" y="2272"/>
                    <a:pt x="866" y="1"/>
                    <a:pt x="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3101;p51"/>
            <p:cNvSpPr/>
            <p:nvPr/>
          </p:nvSpPr>
          <p:spPr>
            <a:xfrm>
              <a:off x="3577726" y="4022601"/>
              <a:ext cx="14473" cy="13622"/>
            </a:xfrm>
            <a:custGeom>
              <a:avLst/>
              <a:gdLst/>
              <a:ahLst/>
              <a:cxnLst/>
              <a:rect l="l" t="t" r="r" b="b"/>
              <a:pathLst>
                <a:path w="374" h="352" extrusionOk="0">
                  <a:moveTo>
                    <a:pt x="188" y="0"/>
                  </a:moveTo>
                  <a:cubicBezTo>
                    <a:pt x="94" y="0"/>
                    <a:pt x="0" y="63"/>
                    <a:pt x="5" y="181"/>
                  </a:cubicBezTo>
                  <a:cubicBezTo>
                    <a:pt x="10" y="297"/>
                    <a:pt x="98" y="352"/>
                    <a:pt x="186" y="352"/>
                  </a:cubicBezTo>
                  <a:cubicBezTo>
                    <a:pt x="279" y="352"/>
                    <a:pt x="373" y="290"/>
                    <a:pt x="368" y="171"/>
                  </a:cubicBezTo>
                  <a:cubicBezTo>
                    <a:pt x="364" y="56"/>
                    <a:pt x="276" y="0"/>
                    <a:pt x="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3102;p51"/>
            <p:cNvSpPr/>
            <p:nvPr/>
          </p:nvSpPr>
          <p:spPr>
            <a:xfrm>
              <a:off x="3320543" y="3693827"/>
              <a:ext cx="148328" cy="33860"/>
            </a:xfrm>
            <a:custGeom>
              <a:avLst/>
              <a:gdLst/>
              <a:ahLst/>
              <a:cxnLst/>
              <a:rect l="l" t="t" r="r" b="b"/>
              <a:pathLst>
                <a:path w="3833" h="875" extrusionOk="0">
                  <a:moveTo>
                    <a:pt x="20" y="1"/>
                  </a:moveTo>
                  <a:cubicBezTo>
                    <a:pt x="10" y="135"/>
                    <a:pt x="10" y="268"/>
                    <a:pt x="1" y="402"/>
                  </a:cubicBezTo>
                  <a:cubicBezTo>
                    <a:pt x="316" y="545"/>
                    <a:pt x="756" y="660"/>
                    <a:pt x="880" y="698"/>
                  </a:cubicBezTo>
                  <a:cubicBezTo>
                    <a:pt x="1291" y="794"/>
                    <a:pt x="1721" y="832"/>
                    <a:pt x="2141" y="870"/>
                  </a:cubicBezTo>
                  <a:cubicBezTo>
                    <a:pt x="2234" y="870"/>
                    <a:pt x="2396" y="875"/>
                    <a:pt x="2587" y="875"/>
                  </a:cubicBezTo>
                  <a:cubicBezTo>
                    <a:pt x="2947" y="875"/>
                    <a:pt x="3413" y="859"/>
                    <a:pt x="3737" y="765"/>
                  </a:cubicBezTo>
                  <a:cubicBezTo>
                    <a:pt x="3775" y="603"/>
                    <a:pt x="3804" y="440"/>
                    <a:pt x="3833" y="287"/>
                  </a:cubicBezTo>
                  <a:lnTo>
                    <a:pt x="3833" y="287"/>
                  </a:lnTo>
                  <a:cubicBezTo>
                    <a:pt x="3392" y="398"/>
                    <a:pt x="2942" y="447"/>
                    <a:pt x="2491" y="447"/>
                  </a:cubicBezTo>
                  <a:cubicBezTo>
                    <a:pt x="1649" y="447"/>
                    <a:pt x="804" y="275"/>
                    <a:pt x="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3103;p51"/>
            <p:cNvSpPr/>
            <p:nvPr/>
          </p:nvSpPr>
          <p:spPr>
            <a:xfrm>
              <a:off x="3317602" y="3746339"/>
              <a:ext cx="141672" cy="28327"/>
            </a:xfrm>
            <a:custGeom>
              <a:avLst/>
              <a:gdLst/>
              <a:ahLst/>
              <a:cxnLst/>
              <a:rect l="l" t="t" r="r" b="b"/>
              <a:pathLst>
                <a:path w="3661" h="732" extrusionOk="0">
                  <a:moveTo>
                    <a:pt x="20" y="1"/>
                  </a:moveTo>
                  <a:cubicBezTo>
                    <a:pt x="10" y="106"/>
                    <a:pt x="0" y="220"/>
                    <a:pt x="0" y="335"/>
                  </a:cubicBezTo>
                  <a:cubicBezTo>
                    <a:pt x="507" y="478"/>
                    <a:pt x="1023" y="612"/>
                    <a:pt x="1548" y="670"/>
                  </a:cubicBezTo>
                  <a:cubicBezTo>
                    <a:pt x="1904" y="705"/>
                    <a:pt x="2263" y="732"/>
                    <a:pt x="2620" y="732"/>
                  </a:cubicBezTo>
                  <a:cubicBezTo>
                    <a:pt x="2943" y="732"/>
                    <a:pt x="3266" y="709"/>
                    <a:pt x="3584" y="650"/>
                  </a:cubicBezTo>
                  <a:cubicBezTo>
                    <a:pt x="3603" y="498"/>
                    <a:pt x="3631" y="354"/>
                    <a:pt x="3660" y="211"/>
                  </a:cubicBezTo>
                  <a:lnTo>
                    <a:pt x="3660" y="211"/>
                  </a:lnTo>
                  <a:cubicBezTo>
                    <a:pt x="3393" y="259"/>
                    <a:pt x="3115" y="345"/>
                    <a:pt x="2829" y="345"/>
                  </a:cubicBezTo>
                  <a:cubicBezTo>
                    <a:pt x="2696" y="352"/>
                    <a:pt x="2563" y="355"/>
                    <a:pt x="2429" y="355"/>
                  </a:cubicBezTo>
                  <a:cubicBezTo>
                    <a:pt x="1856" y="355"/>
                    <a:pt x="1283" y="291"/>
                    <a:pt x="717" y="182"/>
                  </a:cubicBezTo>
                  <a:cubicBezTo>
                    <a:pt x="488" y="154"/>
                    <a:pt x="258" y="48"/>
                    <a:pt x="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3104;p51"/>
            <p:cNvSpPr/>
            <p:nvPr/>
          </p:nvSpPr>
          <p:spPr>
            <a:xfrm>
              <a:off x="3313887" y="3785927"/>
              <a:ext cx="136873" cy="35679"/>
            </a:xfrm>
            <a:custGeom>
              <a:avLst/>
              <a:gdLst/>
              <a:ahLst/>
              <a:cxnLst/>
              <a:rect l="l" t="t" r="r" b="b"/>
              <a:pathLst>
                <a:path w="3537" h="922" extrusionOk="0">
                  <a:moveTo>
                    <a:pt x="30" y="0"/>
                  </a:moveTo>
                  <a:cubicBezTo>
                    <a:pt x="20" y="134"/>
                    <a:pt x="10" y="277"/>
                    <a:pt x="1" y="411"/>
                  </a:cubicBezTo>
                  <a:cubicBezTo>
                    <a:pt x="669" y="741"/>
                    <a:pt x="2228" y="921"/>
                    <a:pt x="2869" y="921"/>
                  </a:cubicBezTo>
                  <a:cubicBezTo>
                    <a:pt x="2970" y="921"/>
                    <a:pt x="3049" y="917"/>
                    <a:pt x="3097" y="908"/>
                  </a:cubicBezTo>
                  <a:cubicBezTo>
                    <a:pt x="3183" y="898"/>
                    <a:pt x="3326" y="889"/>
                    <a:pt x="3469" y="860"/>
                  </a:cubicBezTo>
                  <a:cubicBezTo>
                    <a:pt x="3489" y="726"/>
                    <a:pt x="3508" y="583"/>
                    <a:pt x="3536" y="449"/>
                  </a:cubicBezTo>
                  <a:lnTo>
                    <a:pt x="3536" y="449"/>
                  </a:lnTo>
                  <a:cubicBezTo>
                    <a:pt x="3336" y="459"/>
                    <a:pt x="3135" y="507"/>
                    <a:pt x="2944" y="507"/>
                  </a:cubicBezTo>
                  <a:cubicBezTo>
                    <a:pt x="2877" y="508"/>
                    <a:pt x="2810" y="509"/>
                    <a:pt x="2743" y="509"/>
                  </a:cubicBezTo>
                  <a:cubicBezTo>
                    <a:pt x="1931" y="509"/>
                    <a:pt x="1123" y="400"/>
                    <a:pt x="354" y="153"/>
                  </a:cubicBezTo>
                  <a:cubicBezTo>
                    <a:pt x="249" y="143"/>
                    <a:pt x="144" y="67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3105;p51"/>
            <p:cNvSpPr/>
            <p:nvPr/>
          </p:nvSpPr>
          <p:spPr>
            <a:xfrm>
              <a:off x="3310210" y="3840258"/>
              <a:ext cx="133506" cy="27940"/>
            </a:xfrm>
            <a:custGeom>
              <a:avLst/>
              <a:gdLst/>
              <a:ahLst/>
              <a:cxnLst/>
              <a:rect l="l" t="t" r="r" b="b"/>
              <a:pathLst>
                <a:path w="3450" h="722" extrusionOk="0">
                  <a:moveTo>
                    <a:pt x="3440" y="297"/>
                  </a:moveTo>
                  <a:lnTo>
                    <a:pt x="3440" y="297"/>
                  </a:lnTo>
                  <a:cubicBezTo>
                    <a:pt x="3439" y="303"/>
                    <a:pt x="3438" y="310"/>
                    <a:pt x="3437" y="316"/>
                  </a:cubicBezTo>
                  <a:lnTo>
                    <a:pt x="3437" y="316"/>
                  </a:lnTo>
                  <a:cubicBezTo>
                    <a:pt x="3439" y="311"/>
                    <a:pt x="3440" y="305"/>
                    <a:pt x="3440" y="297"/>
                  </a:cubicBezTo>
                  <a:close/>
                  <a:moveTo>
                    <a:pt x="19" y="1"/>
                  </a:moveTo>
                  <a:cubicBezTo>
                    <a:pt x="10" y="106"/>
                    <a:pt x="10" y="201"/>
                    <a:pt x="0" y="306"/>
                  </a:cubicBezTo>
                  <a:cubicBezTo>
                    <a:pt x="0" y="316"/>
                    <a:pt x="0" y="326"/>
                    <a:pt x="0" y="335"/>
                  </a:cubicBezTo>
                  <a:cubicBezTo>
                    <a:pt x="430" y="517"/>
                    <a:pt x="1281" y="631"/>
                    <a:pt x="1424" y="650"/>
                  </a:cubicBezTo>
                  <a:cubicBezTo>
                    <a:pt x="1780" y="682"/>
                    <a:pt x="2147" y="722"/>
                    <a:pt x="2509" y="722"/>
                  </a:cubicBezTo>
                  <a:cubicBezTo>
                    <a:pt x="2810" y="722"/>
                    <a:pt x="3107" y="694"/>
                    <a:pt x="3392" y="612"/>
                  </a:cubicBezTo>
                  <a:cubicBezTo>
                    <a:pt x="3401" y="514"/>
                    <a:pt x="3419" y="415"/>
                    <a:pt x="3437" y="316"/>
                  </a:cubicBezTo>
                  <a:lnTo>
                    <a:pt x="3437" y="316"/>
                  </a:lnTo>
                  <a:cubicBezTo>
                    <a:pt x="3436" y="319"/>
                    <a:pt x="3435" y="321"/>
                    <a:pt x="3434" y="323"/>
                  </a:cubicBezTo>
                  <a:lnTo>
                    <a:pt x="3434" y="323"/>
                  </a:lnTo>
                  <a:cubicBezTo>
                    <a:pt x="3440" y="296"/>
                    <a:pt x="3442" y="264"/>
                    <a:pt x="3450" y="240"/>
                  </a:cubicBezTo>
                  <a:lnTo>
                    <a:pt x="3450" y="240"/>
                  </a:lnTo>
                  <a:cubicBezTo>
                    <a:pt x="3085" y="298"/>
                    <a:pt x="2720" y="348"/>
                    <a:pt x="2356" y="348"/>
                  </a:cubicBezTo>
                  <a:cubicBezTo>
                    <a:pt x="2300" y="348"/>
                    <a:pt x="2244" y="347"/>
                    <a:pt x="2188" y="345"/>
                  </a:cubicBezTo>
                  <a:cubicBezTo>
                    <a:pt x="1615" y="345"/>
                    <a:pt x="1032" y="306"/>
                    <a:pt x="478" y="173"/>
                  </a:cubicBezTo>
                  <a:cubicBezTo>
                    <a:pt x="316" y="154"/>
                    <a:pt x="172" y="48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3106;p51"/>
            <p:cNvSpPr/>
            <p:nvPr/>
          </p:nvSpPr>
          <p:spPr>
            <a:xfrm>
              <a:off x="3428160" y="4762806"/>
              <a:ext cx="387" cy="39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3F0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3107;p51"/>
            <p:cNvSpPr/>
            <p:nvPr/>
          </p:nvSpPr>
          <p:spPr>
            <a:xfrm>
              <a:off x="2995522" y="3588415"/>
              <a:ext cx="677090" cy="1178687"/>
            </a:xfrm>
            <a:custGeom>
              <a:avLst/>
              <a:gdLst/>
              <a:ahLst/>
              <a:cxnLst/>
              <a:rect l="l" t="t" r="r" b="b"/>
              <a:pathLst>
                <a:path w="17497" h="30459" extrusionOk="0">
                  <a:moveTo>
                    <a:pt x="10395" y="431"/>
                  </a:moveTo>
                  <a:cubicBezTo>
                    <a:pt x="10619" y="431"/>
                    <a:pt x="10831" y="449"/>
                    <a:pt x="11008" y="479"/>
                  </a:cubicBezTo>
                  <a:cubicBezTo>
                    <a:pt x="11524" y="594"/>
                    <a:pt x="12461" y="737"/>
                    <a:pt x="12480" y="1397"/>
                  </a:cubicBezTo>
                  <a:cubicBezTo>
                    <a:pt x="12452" y="1903"/>
                    <a:pt x="11524" y="2141"/>
                    <a:pt x="10571" y="2141"/>
                  </a:cubicBezTo>
                  <a:cubicBezTo>
                    <a:pt x="9544" y="2141"/>
                    <a:pt x="8490" y="1864"/>
                    <a:pt x="8505" y="1349"/>
                  </a:cubicBezTo>
                  <a:cubicBezTo>
                    <a:pt x="8712" y="647"/>
                    <a:pt x="9628" y="431"/>
                    <a:pt x="10395" y="431"/>
                  </a:cubicBezTo>
                  <a:close/>
                  <a:moveTo>
                    <a:pt x="11566" y="6831"/>
                  </a:moveTo>
                  <a:lnTo>
                    <a:pt x="11566" y="6831"/>
                  </a:lnTo>
                  <a:cubicBezTo>
                    <a:pt x="11564" y="6835"/>
                    <a:pt x="11563" y="6839"/>
                    <a:pt x="11563" y="6843"/>
                  </a:cubicBezTo>
                  <a:cubicBezTo>
                    <a:pt x="11564" y="6839"/>
                    <a:pt x="11565" y="6835"/>
                    <a:pt x="11566" y="6831"/>
                  </a:cubicBezTo>
                  <a:close/>
                  <a:moveTo>
                    <a:pt x="7683" y="5286"/>
                  </a:moveTo>
                  <a:cubicBezTo>
                    <a:pt x="7655" y="5572"/>
                    <a:pt x="7645" y="5859"/>
                    <a:pt x="7607" y="6136"/>
                  </a:cubicBezTo>
                  <a:cubicBezTo>
                    <a:pt x="7530" y="6556"/>
                    <a:pt x="7569" y="6986"/>
                    <a:pt x="7511" y="7407"/>
                  </a:cubicBezTo>
                  <a:cubicBezTo>
                    <a:pt x="6900" y="7311"/>
                    <a:pt x="6250" y="7197"/>
                    <a:pt x="5744" y="6824"/>
                  </a:cubicBezTo>
                  <a:cubicBezTo>
                    <a:pt x="5696" y="6795"/>
                    <a:pt x="5667" y="6748"/>
                    <a:pt x="5629" y="6709"/>
                  </a:cubicBezTo>
                  <a:cubicBezTo>
                    <a:pt x="5228" y="5792"/>
                    <a:pt x="7014" y="5305"/>
                    <a:pt x="7683" y="5286"/>
                  </a:cubicBezTo>
                  <a:close/>
                  <a:moveTo>
                    <a:pt x="12298" y="5859"/>
                  </a:moveTo>
                  <a:cubicBezTo>
                    <a:pt x="12547" y="5935"/>
                    <a:pt x="12786" y="6031"/>
                    <a:pt x="13034" y="6136"/>
                  </a:cubicBezTo>
                  <a:cubicBezTo>
                    <a:pt x="13397" y="6260"/>
                    <a:pt x="13703" y="6671"/>
                    <a:pt x="13445" y="7034"/>
                  </a:cubicBezTo>
                  <a:cubicBezTo>
                    <a:pt x="13063" y="7330"/>
                    <a:pt x="12556" y="7388"/>
                    <a:pt x="12088" y="7464"/>
                  </a:cubicBezTo>
                  <a:cubicBezTo>
                    <a:pt x="12155" y="6929"/>
                    <a:pt x="12212" y="6394"/>
                    <a:pt x="12298" y="5859"/>
                  </a:cubicBezTo>
                  <a:close/>
                  <a:moveTo>
                    <a:pt x="8419" y="2104"/>
                  </a:moveTo>
                  <a:cubicBezTo>
                    <a:pt x="9041" y="2476"/>
                    <a:pt x="9829" y="2659"/>
                    <a:pt x="10610" y="2659"/>
                  </a:cubicBezTo>
                  <a:cubicBezTo>
                    <a:pt x="11232" y="2659"/>
                    <a:pt x="11849" y="2543"/>
                    <a:pt x="12375" y="2314"/>
                  </a:cubicBezTo>
                  <a:lnTo>
                    <a:pt x="12375" y="2314"/>
                  </a:lnTo>
                  <a:cubicBezTo>
                    <a:pt x="12327" y="2543"/>
                    <a:pt x="12279" y="2773"/>
                    <a:pt x="12232" y="3011"/>
                  </a:cubicBezTo>
                  <a:cubicBezTo>
                    <a:pt x="12203" y="3164"/>
                    <a:pt x="12174" y="3327"/>
                    <a:pt x="12136" y="3489"/>
                  </a:cubicBezTo>
                  <a:cubicBezTo>
                    <a:pt x="12088" y="3757"/>
                    <a:pt x="12031" y="4024"/>
                    <a:pt x="11983" y="4292"/>
                  </a:cubicBezTo>
                  <a:cubicBezTo>
                    <a:pt x="11954" y="4435"/>
                    <a:pt x="11926" y="4579"/>
                    <a:pt x="11907" y="4731"/>
                  </a:cubicBezTo>
                  <a:cubicBezTo>
                    <a:pt x="11859" y="4999"/>
                    <a:pt x="11811" y="5276"/>
                    <a:pt x="11763" y="5553"/>
                  </a:cubicBezTo>
                  <a:cubicBezTo>
                    <a:pt x="11735" y="5687"/>
                    <a:pt x="11716" y="5830"/>
                    <a:pt x="11696" y="5964"/>
                  </a:cubicBezTo>
                  <a:cubicBezTo>
                    <a:pt x="11658" y="6222"/>
                    <a:pt x="11620" y="6490"/>
                    <a:pt x="11582" y="6748"/>
                  </a:cubicBezTo>
                  <a:cubicBezTo>
                    <a:pt x="11574" y="6772"/>
                    <a:pt x="11572" y="6804"/>
                    <a:pt x="11566" y="6831"/>
                  </a:cubicBezTo>
                  <a:lnTo>
                    <a:pt x="11566" y="6831"/>
                  </a:lnTo>
                  <a:cubicBezTo>
                    <a:pt x="11567" y="6829"/>
                    <a:pt x="11568" y="6827"/>
                    <a:pt x="11569" y="6824"/>
                  </a:cubicBezTo>
                  <a:lnTo>
                    <a:pt x="11569" y="6824"/>
                  </a:lnTo>
                  <a:cubicBezTo>
                    <a:pt x="11551" y="6923"/>
                    <a:pt x="11533" y="7022"/>
                    <a:pt x="11524" y="7120"/>
                  </a:cubicBezTo>
                  <a:cubicBezTo>
                    <a:pt x="11505" y="7254"/>
                    <a:pt x="11486" y="7388"/>
                    <a:pt x="11477" y="7531"/>
                  </a:cubicBezTo>
                  <a:cubicBezTo>
                    <a:pt x="11077" y="7559"/>
                    <a:pt x="10675" y="7572"/>
                    <a:pt x="10271" y="7572"/>
                  </a:cubicBezTo>
                  <a:cubicBezTo>
                    <a:pt x="9575" y="7572"/>
                    <a:pt x="8876" y="7534"/>
                    <a:pt x="8180" y="7474"/>
                  </a:cubicBezTo>
                  <a:cubicBezTo>
                    <a:pt x="8151" y="7264"/>
                    <a:pt x="8123" y="7053"/>
                    <a:pt x="8132" y="6843"/>
                  </a:cubicBezTo>
                  <a:cubicBezTo>
                    <a:pt x="8132" y="6834"/>
                    <a:pt x="8132" y="6824"/>
                    <a:pt x="8132" y="6814"/>
                  </a:cubicBezTo>
                  <a:cubicBezTo>
                    <a:pt x="8142" y="6709"/>
                    <a:pt x="8142" y="6614"/>
                    <a:pt x="8151" y="6509"/>
                  </a:cubicBezTo>
                  <a:cubicBezTo>
                    <a:pt x="8171" y="6174"/>
                    <a:pt x="8199" y="5840"/>
                    <a:pt x="8228" y="5515"/>
                  </a:cubicBezTo>
                  <a:cubicBezTo>
                    <a:pt x="8237" y="5381"/>
                    <a:pt x="8247" y="5238"/>
                    <a:pt x="8257" y="5104"/>
                  </a:cubicBezTo>
                  <a:cubicBezTo>
                    <a:pt x="8285" y="4875"/>
                    <a:pt x="8304" y="4645"/>
                    <a:pt x="8323" y="4416"/>
                  </a:cubicBezTo>
                  <a:cubicBezTo>
                    <a:pt x="8323" y="4301"/>
                    <a:pt x="8333" y="4187"/>
                    <a:pt x="8343" y="4082"/>
                  </a:cubicBezTo>
                  <a:cubicBezTo>
                    <a:pt x="8371" y="3766"/>
                    <a:pt x="8390" y="3441"/>
                    <a:pt x="8400" y="3126"/>
                  </a:cubicBezTo>
                  <a:cubicBezTo>
                    <a:pt x="8409" y="2992"/>
                    <a:pt x="8409" y="2859"/>
                    <a:pt x="8419" y="2725"/>
                  </a:cubicBezTo>
                  <a:cubicBezTo>
                    <a:pt x="8419" y="2515"/>
                    <a:pt x="8419" y="2314"/>
                    <a:pt x="8419" y="2104"/>
                  </a:cubicBezTo>
                  <a:close/>
                  <a:moveTo>
                    <a:pt x="15222" y="7942"/>
                  </a:moveTo>
                  <a:cubicBezTo>
                    <a:pt x="15226" y="7949"/>
                    <a:pt x="15231" y="7955"/>
                    <a:pt x="15236" y="7960"/>
                  </a:cubicBezTo>
                  <a:lnTo>
                    <a:pt x="15236" y="7960"/>
                  </a:lnTo>
                  <a:cubicBezTo>
                    <a:pt x="15231" y="7954"/>
                    <a:pt x="15227" y="7948"/>
                    <a:pt x="15222" y="7942"/>
                  </a:cubicBezTo>
                  <a:close/>
                  <a:moveTo>
                    <a:pt x="5208" y="5983"/>
                  </a:moveTo>
                  <a:cubicBezTo>
                    <a:pt x="4415" y="7789"/>
                    <a:pt x="7635" y="7894"/>
                    <a:pt x="8753" y="8009"/>
                  </a:cubicBezTo>
                  <a:cubicBezTo>
                    <a:pt x="8954" y="8018"/>
                    <a:pt x="9260" y="8038"/>
                    <a:pt x="9623" y="8047"/>
                  </a:cubicBezTo>
                  <a:cubicBezTo>
                    <a:pt x="9843" y="8057"/>
                    <a:pt x="10082" y="8066"/>
                    <a:pt x="10340" y="8076"/>
                  </a:cubicBezTo>
                  <a:cubicBezTo>
                    <a:pt x="10447" y="8078"/>
                    <a:pt x="10557" y="8079"/>
                    <a:pt x="10667" y="8079"/>
                  </a:cubicBezTo>
                  <a:cubicBezTo>
                    <a:pt x="12269" y="8079"/>
                    <a:pt x="14133" y="7858"/>
                    <a:pt x="13999" y="6642"/>
                  </a:cubicBezTo>
                  <a:lnTo>
                    <a:pt x="13999" y="6642"/>
                  </a:lnTo>
                  <a:cubicBezTo>
                    <a:pt x="14482" y="7021"/>
                    <a:pt x="14899" y="7474"/>
                    <a:pt x="15250" y="7975"/>
                  </a:cubicBezTo>
                  <a:lnTo>
                    <a:pt x="15250" y="7975"/>
                  </a:lnTo>
                  <a:cubicBezTo>
                    <a:pt x="15246" y="7970"/>
                    <a:pt x="15241" y="7965"/>
                    <a:pt x="15236" y="7960"/>
                  </a:cubicBezTo>
                  <a:lnTo>
                    <a:pt x="15236" y="7960"/>
                  </a:lnTo>
                  <a:cubicBezTo>
                    <a:pt x="15867" y="8816"/>
                    <a:pt x="16846" y="11099"/>
                    <a:pt x="15480" y="11659"/>
                  </a:cubicBezTo>
                  <a:cubicBezTo>
                    <a:pt x="13971" y="12356"/>
                    <a:pt x="12279" y="12567"/>
                    <a:pt x="10636" y="12634"/>
                  </a:cubicBezTo>
                  <a:cubicBezTo>
                    <a:pt x="10287" y="12644"/>
                    <a:pt x="9937" y="12650"/>
                    <a:pt x="9588" y="12650"/>
                  </a:cubicBezTo>
                  <a:cubicBezTo>
                    <a:pt x="7738" y="12650"/>
                    <a:pt x="5889" y="12494"/>
                    <a:pt x="4081" y="12108"/>
                  </a:cubicBezTo>
                  <a:cubicBezTo>
                    <a:pt x="3450" y="11927"/>
                    <a:pt x="2753" y="11812"/>
                    <a:pt x="2208" y="11430"/>
                  </a:cubicBezTo>
                  <a:cubicBezTo>
                    <a:pt x="1921" y="11219"/>
                    <a:pt x="1988" y="10818"/>
                    <a:pt x="1969" y="10512"/>
                  </a:cubicBezTo>
                  <a:cubicBezTo>
                    <a:pt x="2093" y="9050"/>
                    <a:pt x="2781" y="7588"/>
                    <a:pt x="3966" y="6700"/>
                  </a:cubicBezTo>
                  <a:cubicBezTo>
                    <a:pt x="4358" y="6413"/>
                    <a:pt x="4778" y="6184"/>
                    <a:pt x="5208" y="5983"/>
                  </a:cubicBezTo>
                  <a:close/>
                  <a:moveTo>
                    <a:pt x="1597" y="11497"/>
                  </a:moveTo>
                  <a:lnTo>
                    <a:pt x="1597" y="11497"/>
                  </a:lnTo>
                  <a:cubicBezTo>
                    <a:pt x="1788" y="11831"/>
                    <a:pt x="2160" y="12003"/>
                    <a:pt x="2504" y="12137"/>
                  </a:cubicBezTo>
                  <a:cubicBezTo>
                    <a:pt x="2428" y="12567"/>
                    <a:pt x="2361" y="12997"/>
                    <a:pt x="2304" y="13417"/>
                  </a:cubicBezTo>
                  <a:cubicBezTo>
                    <a:pt x="2055" y="13302"/>
                    <a:pt x="1816" y="13178"/>
                    <a:pt x="1606" y="13025"/>
                  </a:cubicBezTo>
                  <a:cubicBezTo>
                    <a:pt x="1100" y="12662"/>
                    <a:pt x="1558" y="11984"/>
                    <a:pt x="1597" y="11497"/>
                  </a:cubicBezTo>
                  <a:close/>
                  <a:moveTo>
                    <a:pt x="16551" y="11353"/>
                  </a:moveTo>
                  <a:cubicBezTo>
                    <a:pt x="16560" y="11372"/>
                    <a:pt x="16560" y="11391"/>
                    <a:pt x="16570" y="11411"/>
                  </a:cubicBezTo>
                  <a:cubicBezTo>
                    <a:pt x="16570" y="11411"/>
                    <a:pt x="16570" y="11401"/>
                    <a:pt x="16570" y="11401"/>
                  </a:cubicBezTo>
                  <a:cubicBezTo>
                    <a:pt x="16579" y="11420"/>
                    <a:pt x="16579" y="11430"/>
                    <a:pt x="16589" y="11449"/>
                  </a:cubicBezTo>
                  <a:lnTo>
                    <a:pt x="16579" y="11430"/>
                  </a:lnTo>
                  <a:lnTo>
                    <a:pt x="16579" y="11430"/>
                  </a:lnTo>
                  <a:cubicBezTo>
                    <a:pt x="16694" y="11726"/>
                    <a:pt x="16866" y="12013"/>
                    <a:pt x="16818" y="12337"/>
                  </a:cubicBezTo>
                  <a:cubicBezTo>
                    <a:pt x="16770" y="12901"/>
                    <a:pt x="15863" y="13216"/>
                    <a:pt x="15222" y="13427"/>
                  </a:cubicBezTo>
                  <a:cubicBezTo>
                    <a:pt x="15194" y="13436"/>
                    <a:pt x="15165" y="13446"/>
                    <a:pt x="15136" y="13455"/>
                  </a:cubicBezTo>
                  <a:cubicBezTo>
                    <a:pt x="15022" y="13494"/>
                    <a:pt x="14917" y="13532"/>
                    <a:pt x="14831" y="13570"/>
                  </a:cubicBezTo>
                  <a:cubicBezTo>
                    <a:pt x="14840" y="13207"/>
                    <a:pt x="14802" y="12844"/>
                    <a:pt x="14773" y="12490"/>
                  </a:cubicBezTo>
                  <a:cubicBezTo>
                    <a:pt x="15413" y="12232"/>
                    <a:pt x="16264" y="12041"/>
                    <a:pt x="16551" y="11353"/>
                  </a:cubicBezTo>
                  <a:close/>
                  <a:moveTo>
                    <a:pt x="2858" y="12270"/>
                  </a:moveTo>
                  <a:cubicBezTo>
                    <a:pt x="3383" y="12442"/>
                    <a:pt x="3918" y="12595"/>
                    <a:pt x="4463" y="12681"/>
                  </a:cubicBezTo>
                  <a:cubicBezTo>
                    <a:pt x="4396" y="13130"/>
                    <a:pt x="4320" y="13570"/>
                    <a:pt x="4301" y="14019"/>
                  </a:cubicBezTo>
                  <a:cubicBezTo>
                    <a:pt x="3775" y="13914"/>
                    <a:pt x="3250" y="13771"/>
                    <a:pt x="2743" y="13589"/>
                  </a:cubicBezTo>
                  <a:cubicBezTo>
                    <a:pt x="2753" y="13427"/>
                    <a:pt x="2753" y="13264"/>
                    <a:pt x="2762" y="13111"/>
                  </a:cubicBezTo>
                  <a:cubicBezTo>
                    <a:pt x="2781" y="12825"/>
                    <a:pt x="2810" y="12548"/>
                    <a:pt x="2858" y="12270"/>
                  </a:cubicBezTo>
                  <a:close/>
                  <a:moveTo>
                    <a:pt x="14381" y="12605"/>
                  </a:moveTo>
                  <a:cubicBezTo>
                    <a:pt x="14429" y="12968"/>
                    <a:pt x="14391" y="13341"/>
                    <a:pt x="14401" y="13704"/>
                  </a:cubicBezTo>
                  <a:cubicBezTo>
                    <a:pt x="13684" y="13895"/>
                    <a:pt x="12948" y="14038"/>
                    <a:pt x="12212" y="14143"/>
                  </a:cubicBezTo>
                  <a:cubicBezTo>
                    <a:pt x="12232" y="13771"/>
                    <a:pt x="12222" y="13388"/>
                    <a:pt x="12232" y="13016"/>
                  </a:cubicBezTo>
                  <a:cubicBezTo>
                    <a:pt x="12490" y="12987"/>
                    <a:pt x="12748" y="12949"/>
                    <a:pt x="12996" y="12911"/>
                  </a:cubicBezTo>
                  <a:cubicBezTo>
                    <a:pt x="13464" y="12834"/>
                    <a:pt x="13932" y="12729"/>
                    <a:pt x="14381" y="12605"/>
                  </a:cubicBezTo>
                  <a:close/>
                  <a:moveTo>
                    <a:pt x="4874" y="12758"/>
                  </a:moveTo>
                  <a:cubicBezTo>
                    <a:pt x="5600" y="12892"/>
                    <a:pt x="6326" y="12978"/>
                    <a:pt x="7062" y="13044"/>
                  </a:cubicBezTo>
                  <a:cubicBezTo>
                    <a:pt x="7043" y="13159"/>
                    <a:pt x="7033" y="13264"/>
                    <a:pt x="7024" y="13379"/>
                  </a:cubicBezTo>
                  <a:cubicBezTo>
                    <a:pt x="6995" y="13704"/>
                    <a:pt x="6890" y="14019"/>
                    <a:pt x="6900" y="14344"/>
                  </a:cubicBezTo>
                  <a:cubicBezTo>
                    <a:pt x="6183" y="14296"/>
                    <a:pt x="5476" y="14210"/>
                    <a:pt x="4769" y="14096"/>
                  </a:cubicBezTo>
                  <a:cubicBezTo>
                    <a:pt x="4769" y="13646"/>
                    <a:pt x="4798" y="13197"/>
                    <a:pt x="4874" y="12758"/>
                  </a:cubicBezTo>
                  <a:close/>
                  <a:moveTo>
                    <a:pt x="11849" y="13064"/>
                  </a:moveTo>
                  <a:cubicBezTo>
                    <a:pt x="11849" y="13159"/>
                    <a:pt x="11849" y="13264"/>
                    <a:pt x="11840" y="13369"/>
                  </a:cubicBezTo>
                  <a:cubicBezTo>
                    <a:pt x="11840" y="13646"/>
                    <a:pt x="11782" y="13924"/>
                    <a:pt x="11773" y="14201"/>
                  </a:cubicBezTo>
                  <a:cubicBezTo>
                    <a:pt x="11553" y="14229"/>
                    <a:pt x="11333" y="14258"/>
                    <a:pt x="11114" y="14287"/>
                  </a:cubicBezTo>
                  <a:lnTo>
                    <a:pt x="11133" y="14287"/>
                  </a:lnTo>
                  <a:cubicBezTo>
                    <a:pt x="10684" y="14344"/>
                    <a:pt x="10225" y="14382"/>
                    <a:pt x="9766" y="14401"/>
                  </a:cubicBezTo>
                  <a:cubicBezTo>
                    <a:pt x="9795" y="13981"/>
                    <a:pt x="9766" y="13560"/>
                    <a:pt x="9795" y="13150"/>
                  </a:cubicBezTo>
                  <a:cubicBezTo>
                    <a:pt x="9866" y="13151"/>
                    <a:pt x="9937" y="13151"/>
                    <a:pt x="10008" y="13151"/>
                  </a:cubicBezTo>
                  <a:cubicBezTo>
                    <a:pt x="10625" y="13151"/>
                    <a:pt x="11241" y="13115"/>
                    <a:pt x="11849" y="13064"/>
                  </a:cubicBezTo>
                  <a:close/>
                  <a:moveTo>
                    <a:pt x="7406" y="13073"/>
                  </a:moveTo>
                  <a:cubicBezTo>
                    <a:pt x="8075" y="13111"/>
                    <a:pt x="8744" y="13140"/>
                    <a:pt x="9403" y="13140"/>
                  </a:cubicBezTo>
                  <a:cubicBezTo>
                    <a:pt x="9403" y="13207"/>
                    <a:pt x="9394" y="13264"/>
                    <a:pt x="9384" y="13322"/>
                  </a:cubicBezTo>
                  <a:cubicBezTo>
                    <a:pt x="9375" y="13685"/>
                    <a:pt x="9365" y="14048"/>
                    <a:pt x="9355" y="14411"/>
                  </a:cubicBezTo>
                  <a:cubicBezTo>
                    <a:pt x="9239" y="14413"/>
                    <a:pt x="9123" y="14413"/>
                    <a:pt x="9006" y="14413"/>
                  </a:cubicBezTo>
                  <a:cubicBezTo>
                    <a:pt x="8444" y="14413"/>
                    <a:pt x="7884" y="14395"/>
                    <a:pt x="7330" y="14363"/>
                  </a:cubicBezTo>
                  <a:cubicBezTo>
                    <a:pt x="7368" y="13933"/>
                    <a:pt x="7368" y="13503"/>
                    <a:pt x="7406" y="13073"/>
                  </a:cubicBezTo>
                  <a:close/>
                  <a:moveTo>
                    <a:pt x="15098" y="13962"/>
                  </a:moveTo>
                  <a:cubicBezTo>
                    <a:pt x="15098" y="14449"/>
                    <a:pt x="15089" y="14936"/>
                    <a:pt x="15069" y="15424"/>
                  </a:cubicBezTo>
                  <a:cubicBezTo>
                    <a:pt x="14207" y="15706"/>
                    <a:pt x="13500" y="15845"/>
                    <a:pt x="12750" y="15845"/>
                  </a:cubicBezTo>
                  <a:cubicBezTo>
                    <a:pt x="12255" y="15845"/>
                    <a:pt x="11741" y="15784"/>
                    <a:pt x="11152" y="15663"/>
                  </a:cubicBezTo>
                  <a:cubicBezTo>
                    <a:pt x="11171" y="15366"/>
                    <a:pt x="11190" y="15070"/>
                    <a:pt x="11209" y="14774"/>
                  </a:cubicBezTo>
                  <a:cubicBezTo>
                    <a:pt x="12518" y="14612"/>
                    <a:pt x="13846" y="14411"/>
                    <a:pt x="15098" y="13962"/>
                  </a:cubicBezTo>
                  <a:close/>
                  <a:moveTo>
                    <a:pt x="2265" y="13895"/>
                  </a:moveTo>
                  <a:lnTo>
                    <a:pt x="2265" y="13895"/>
                  </a:lnTo>
                  <a:cubicBezTo>
                    <a:pt x="3756" y="14487"/>
                    <a:pt x="5352" y="14698"/>
                    <a:pt x="6938" y="14822"/>
                  </a:cubicBezTo>
                  <a:cubicBezTo>
                    <a:pt x="6881" y="15214"/>
                    <a:pt x="6919" y="15615"/>
                    <a:pt x="6852" y="16007"/>
                  </a:cubicBezTo>
                  <a:cubicBezTo>
                    <a:pt x="5724" y="15911"/>
                    <a:pt x="4683" y="15395"/>
                    <a:pt x="3546" y="15299"/>
                  </a:cubicBezTo>
                  <a:cubicBezTo>
                    <a:pt x="3420" y="15291"/>
                    <a:pt x="3291" y="15284"/>
                    <a:pt x="3161" y="15284"/>
                  </a:cubicBezTo>
                  <a:cubicBezTo>
                    <a:pt x="2867" y="15284"/>
                    <a:pt x="2572" y="15320"/>
                    <a:pt x="2313" y="15452"/>
                  </a:cubicBezTo>
                  <a:cubicBezTo>
                    <a:pt x="2304" y="14936"/>
                    <a:pt x="2294" y="14420"/>
                    <a:pt x="2265" y="13895"/>
                  </a:cubicBezTo>
                  <a:close/>
                  <a:moveTo>
                    <a:pt x="10779" y="14822"/>
                  </a:moveTo>
                  <a:cubicBezTo>
                    <a:pt x="10750" y="15099"/>
                    <a:pt x="10722" y="15366"/>
                    <a:pt x="10684" y="15643"/>
                  </a:cubicBezTo>
                  <a:cubicBezTo>
                    <a:pt x="10634" y="15643"/>
                    <a:pt x="10585" y="15643"/>
                    <a:pt x="10535" y="15643"/>
                  </a:cubicBezTo>
                  <a:cubicBezTo>
                    <a:pt x="9792" y="15643"/>
                    <a:pt x="9050" y="15710"/>
                    <a:pt x="8333" y="15854"/>
                  </a:cubicBezTo>
                  <a:cubicBezTo>
                    <a:pt x="7999" y="15911"/>
                    <a:pt x="7674" y="15978"/>
                    <a:pt x="7349" y="16007"/>
                  </a:cubicBezTo>
                  <a:cubicBezTo>
                    <a:pt x="7349" y="15968"/>
                    <a:pt x="7349" y="15930"/>
                    <a:pt x="7349" y="15892"/>
                  </a:cubicBezTo>
                  <a:cubicBezTo>
                    <a:pt x="7349" y="15538"/>
                    <a:pt x="7320" y="15194"/>
                    <a:pt x="7358" y="14841"/>
                  </a:cubicBezTo>
                  <a:cubicBezTo>
                    <a:pt x="7463" y="14850"/>
                    <a:pt x="7559" y="14860"/>
                    <a:pt x="7664" y="14860"/>
                  </a:cubicBezTo>
                  <a:cubicBezTo>
                    <a:pt x="8134" y="14886"/>
                    <a:pt x="8607" y="14902"/>
                    <a:pt x="9081" y="14902"/>
                  </a:cubicBezTo>
                  <a:cubicBezTo>
                    <a:pt x="9649" y="14902"/>
                    <a:pt x="10217" y="14879"/>
                    <a:pt x="10779" y="14822"/>
                  </a:cubicBezTo>
                  <a:close/>
                  <a:moveTo>
                    <a:pt x="3260" y="15678"/>
                  </a:moveTo>
                  <a:cubicBezTo>
                    <a:pt x="4467" y="15678"/>
                    <a:pt x="5826" y="16505"/>
                    <a:pt x="7004" y="16505"/>
                  </a:cubicBezTo>
                  <a:cubicBezTo>
                    <a:pt x="7030" y="16505"/>
                    <a:pt x="7056" y="16504"/>
                    <a:pt x="7081" y="16503"/>
                  </a:cubicBezTo>
                  <a:cubicBezTo>
                    <a:pt x="8220" y="16460"/>
                    <a:pt x="9335" y="16140"/>
                    <a:pt x="10469" y="16140"/>
                  </a:cubicBezTo>
                  <a:cubicBezTo>
                    <a:pt x="10582" y="16140"/>
                    <a:pt x="10695" y="16143"/>
                    <a:pt x="10808" y="16150"/>
                  </a:cubicBezTo>
                  <a:cubicBezTo>
                    <a:pt x="11362" y="16150"/>
                    <a:pt x="11888" y="16322"/>
                    <a:pt x="12432" y="16351"/>
                  </a:cubicBezTo>
                  <a:cubicBezTo>
                    <a:pt x="12574" y="16361"/>
                    <a:pt x="12716" y="16366"/>
                    <a:pt x="12859" y="16366"/>
                  </a:cubicBezTo>
                  <a:cubicBezTo>
                    <a:pt x="13618" y="16366"/>
                    <a:pt x="14377" y="16215"/>
                    <a:pt x="15069" y="15901"/>
                  </a:cubicBezTo>
                  <a:lnTo>
                    <a:pt x="15069" y="15901"/>
                  </a:lnTo>
                  <a:cubicBezTo>
                    <a:pt x="15069" y="16274"/>
                    <a:pt x="15060" y="16647"/>
                    <a:pt x="15060" y="17019"/>
                  </a:cubicBezTo>
                  <a:cubicBezTo>
                    <a:pt x="14964" y="19657"/>
                    <a:pt x="14945" y="22294"/>
                    <a:pt x="14601" y="24912"/>
                  </a:cubicBezTo>
                  <a:cubicBezTo>
                    <a:pt x="14439" y="25801"/>
                    <a:pt x="14381" y="26747"/>
                    <a:pt x="14152" y="27626"/>
                  </a:cubicBezTo>
                  <a:cubicBezTo>
                    <a:pt x="14047" y="28056"/>
                    <a:pt x="13904" y="28467"/>
                    <a:pt x="13684" y="28858"/>
                  </a:cubicBezTo>
                  <a:cubicBezTo>
                    <a:pt x="13244" y="29374"/>
                    <a:pt x="12509" y="29499"/>
                    <a:pt x="11888" y="29709"/>
                  </a:cubicBezTo>
                  <a:cubicBezTo>
                    <a:pt x="11263" y="29871"/>
                    <a:pt x="10282" y="29967"/>
                    <a:pt x="9182" y="29967"/>
                  </a:cubicBezTo>
                  <a:cubicBezTo>
                    <a:pt x="6600" y="29967"/>
                    <a:pt x="3358" y="29441"/>
                    <a:pt x="2514" y="28027"/>
                  </a:cubicBezTo>
                  <a:cubicBezTo>
                    <a:pt x="2428" y="27807"/>
                    <a:pt x="2361" y="27587"/>
                    <a:pt x="2313" y="27368"/>
                  </a:cubicBezTo>
                  <a:cubicBezTo>
                    <a:pt x="2103" y="26355"/>
                    <a:pt x="2256" y="25266"/>
                    <a:pt x="2189" y="24243"/>
                  </a:cubicBezTo>
                  <a:cubicBezTo>
                    <a:pt x="2141" y="21463"/>
                    <a:pt x="2323" y="18682"/>
                    <a:pt x="2304" y="15901"/>
                  </a:cubicBezTo>
                  <a:cubicBezTo>
                    <a:pt x="2606" y="15741"/>
                    <a:pt x="2927" y="15678"/>
                    <a:pt x="3260" y="15678"/>
                  </a:cubicBezTo>
                  <a:close/>
                  <a:moveTo>
                    <a:pt x="10466" y="0"/>
                  </a:moveTo>
                  <a:cubicBezTo>
                    <a:pt x="9616" y="0"/>
                    <a:pt x="8772" y="269"/>
                    <a:pt x="8218" y="842"/>
                  </a:cubicBezTo>
                  <a:cubicBezTo>
                    <a:pt x="8037" y="1072"/>
                    <a:pt x="8027" y="1349"/>
                    <a:pt x="8046" y="1626"/>
                  </a:cubicBezTo>
                  <a:cubicBezTo>
                    <a:pt x="7999" y="2142"/>
                    <a:pt x="7989" y="2668"/>
                    <a:pt x="7922" y="3193"/>
                  </a:cubicBezTo>
                  <a:cubicBezTo>
                    <a:pt x="7903" y="3327"/>
                    <a:pt x="7884" y="3470"/>
                    <a:pt x="7874" y="3604"/>
                  </a:cubicBezTo>
                  <a:cubicBezTo>
                    <a:pt x="7827" y="4015"/>
                    <a:pt x="7788" y="4435"/>
                    <a:pt x="7731" y="4846"/>
                  </a:cubicBezTo>
                  <a:cubicBezTo>
                    <a:pt x="6221" y="4970"/>
                    <a:pt x="4740" y="5620"/>
                    <a:pt x="3508" y="6509"/>
                  </a:cubicBezTo>
                  <a:cubicBezTo>
                    <a:pt x="2332" y="7436"/>
                    <a:pt x="1635" y="8917"/>
                    <a:pt x="1463" y="10388"/>
                  </a:cubicBezTo>
                  <a:cubicBezTo>
                    <a:pt x="1587" y="11764"/>
                    <a:pt x="1" y="12834"/>
                    <a:pt x="1816" y="13694"/>
                  </a:cubicBezTo>
                  <a:cubicBezTo>
                    <a:pt x="1826" y="13694"/>
                    <a:pt x="1845" y="13704"/>
                    <a:pt x="1864" y="13713"/>
                  </a:cubicBezTo>
                  <a:cubicBezTo>
                    <a:pt x="1864" y="13713"/>
                    <a:pt x="1864" y="13723"/>
                    <a:pt x="1864" y="13723"/>
                  </a:cubicBezTo>
                  <a:cubicBezTo>
                    <a:pt x="1597" y="16991"/>
                    <a:pt x="1491" y="20278"/>
                    <a:pt x="1539" y="23555"/>
                  </a:cubicBezTo>
                  <a:cubicBezTo>
                    <a:pt x="1587" y="24520"/>
                    <a:pt x="1616" y="25476"/>
                    <a:pt x="1654" y="26441"/>
                  </a:cubicBezTo>
                  <a:cubicBezTo>
                    <a:pt x="1702" y="27435"/>
                    <a:pt x="1893" y="28533"/>
                    <a:pt x="2800" y="29097"/>
                  </a:cubicBezTo>
                  <a:cubicBezTo>
                    <a:pt x="2791" y="29088"/>
                    <a:pt x="2772" y="29078"/>
                    <a:pt x="2762" y="29069"/>
                  </a:cubicBezTo>
                  <a:lnTo>
                    <a:pt x="2762" y="29069"/>
                  </a:lnTo>
                  <a:cubicBezTo>
                    <a:pt x="4442" y="30144"/>
                    <a:pt x="6722" y="30459"/>
                    <a:pt x="8865" y="30459"/>
                  </a:cubicBezTo>
                  <a:cubicBezTo>
                    <a:pt x="9673" y="30459"/>
                    <a:pt x="10461" y="30414"/>
                    <a:pt x="11190" y="30349"/>
                  </a:cubicBezTo>
                  <a:cubicBezTo>
                    <a:pt x="12136" y="30196"/>
                    <a:pt x="13149" y="29938"/>
                    <a:pt x="13904" y="29336"/>
                  </a:cubicBezTo>
                  <a:cubicBezTo>
                    <a:pt x="14840" y="28256"/>
                    <a:pt x="14840" y="26622"/>
                    <a:pt x="15098" y="25285"/>
                  </a:cubicBezTo>
                  <a:cubicBezTo>
                    <a:pt x="15366" y="23402"/>
                    <a:pt x="15490" y="21501"/>
                    <a:pt x="15528" y="19609"/>
                  </a:cubicBezTo>
                  <a:cubicBezTo>
                    <a:pt x="15595" y="17688"/>
                    <a:pt x="15652" y="15758"/>
                    <a:pt x="15471" y="13838"/>
                  </a:cubicBezTo>
                  <a:cubicBezTo>
                    <a:pt x="16340" y="13503"/>
                    <a:pt x="17496" y="13073"/>
                    <a:pt x="17229" y="11917"/>
                  </a:cubicBezTo>
                  <a:cubicBezTo>
                    <a:pt x="17124" y="11477"/>
                    <a:pt x="16942" y="11038"/>
                    <a:pt x="16713" y="10646"/>
                  </a:cubicBezTo>
                  <a:cubicBezTo>
                    <a:pt x="16656" y="8190"/>
                    <a:pt x="14668" y="6031"/>
                    <a:pt x="12365" y="5372"/>
                  </a:cubicBezTo>
                  <a:cubicBezTo>
                    <a:pt x="12384" y="5228"/>
                    <a:pt x="12404" y="5095"/>
                    <a:pt x="12423" y="4951"/>
                  </a:cubicBezTo>
                  <a:lnTo>
                    <a:pt x="12423" y="4951"/>
                  </a:lnTo>
                  <a:cubicBezTo>
                    <a:pt x="12419" y="4958"/>
                    <a:pt x="12417" y="4963"/>
                    <a:pt x="12416" y="4968"/>
                  </a:cubicBezTo>
                  <a:lnTo>
                    <a:pt x="12416" y="4968"/>
                  </a:lnTo>
                  <a:cubicBezTo>
                    <a:pt x="12540" y="3963"/>
                    <a:pt x="12720" y="2966"/>
                    <a:pt x="12834" y="1960"/>
                  </a:cubicBezTo>
                  <a:cubicBezTo>
                    <a:pt x="12967" y="1502"/>
                    <a:pt x="13025" y="967"/>
                    <a:pt x="12595" y="651"/>
                  </a:cubicBezTo>
                  <a:cubicBezTo>
                    <a:pt x="12028" y="226"/>
                    <a:pt x="11245" y="0"/>
                    <a:pt x="10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3108;p51"/>
            <p:cNvSpPr/>
            <p:nvPr/>
          </p:nvSpPr>
          <p:spPr>
            <a:xfrm>
              <a:off x="3499519" y="3825476"/>
              <a:ext cx="2244" cy="1161"/>
            </a:xfrm>
            <a:custGeom>
              <a:avLst/>
              <a:gdLst/>
              <a:ahLst/>
              <a:cxnLst/>
              <a:rect l="l" t="t" r="r" b="b"/>
              <a:pathLst>
                <a:path w="58" h="30" extrusionOk="0">
                  <a:moveTo>
                    <a:pt x="1" y="0"/>
                  </a:moveTo>
                  <a:cubicBezTo>
                    <a:pt x="1" y="1"/>
                    <a:pt x="1" y="10"/>
                    <a:pt x="10" y="10"/>
                  </a:cubicBezTo>
                  <a:cubicBezTo>
                    <a:pt x="20" y="10"/>
                    <a:pt x="39" y="20"/>
                    <a:pt x="58" y="29"/>
                  </a:cubicBezTo>
                  <a:cubicBezTo>
                    <a:pt x="39" y="20"/>
                    <a:pt x="20" y="10"/>
                    <a:pt x="1" y="0"/>
                  </a:cubicBezTo>
                  <a:close/>
                </a:path>
              </a:pathLst>
            </a:custGeom>
            <a:solidFill>
              <a:srgbClr val="3F00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3109;p51"/>
            <p:cNvSpPr/>
            <p:nvPr/>
          </p:nvSpPr>
          <p:spPr>
            <a:xfrm>
              <a:off x="3099425" y="4447461"/>
              <a:ext cx="418243" cy="266858"/>
            </a:xfrm>
            <a:custGeom>
              <a:avLst/>
              <a:gdLst/>
              <a:ahLst/>
              <a:cxnLst/>
              <a:rect l="l" t="t" r="r" b="b"/>
              <a:pathLst>
                <a:path w="10808" h="6896" extrusionOk="0">
                  <a:moveTo>
                    <a:pt x="2897" y="430"/>
                  </a:moveTo>
                  <a:cubicBezTo>
                    <a:pt x="3216" y="430"/>
                    <a:pt x="3532" y="566"/>
                    <a:pt x="3785" y="888"/>
                  </a:cubicBezTo>
                  <a:cubicBezTo>
                    <a:pt x="4157" y="1461"/>
                    <a:pt x="4110" y="2312"/>
                    <a:pt x="3622" y="2809"/>
                  </a:cubicBezTo>
                  <a:cubicBezTo>
                    <a:pt x="3280" y="2436"/>
                    <a:pt x="2794" y="2223"/>
                    <a:pt x="2302" y="2223"/>
                  </a:cubicBezTo>
                  <a:cubicBezTo>
                    <a:pt x="2025" y="2223"/>
                    <a:pt x="1747" y="2291"/>
                    <a:pt x="1491" y="2436"/>
                  </a:cubicBezTo>
                  <a:cubicBezTo>
                    <a:pt x="1348" y="2254"/>
                    <a:pt x="1367" y="2006"/>
                    <a:pt x="1386" y="1796"/>
                  </a:cubicBezTo>
                  <a:cubicBezTo>
                    <a:pt x="1510" y="1053"/>
                    <a:pt x="2211" y="430"/>
                    <a:pt x="2897" y="430"/>
                  </a:cubicBezTo>
                  <a:close/>
                  <a:moveTo>
                    <a:pt x="6645" y="434"/>
                  </a:moveTo>
                  <a:cubicBezTo>
                    <a:pt x="6907" y="434"/>
                    <a:pt x="7170" y="522"/>
                    <a:pt x="7406" y="726"/>
                  </a:cubicBezTo>
                  <a:cubicBezTo>
                    <a:pt x="8304" y="1385"/>
                    <a:pt x="7999" y="2770"/>
                    <a:pt x="7282" y="3458"/>
                  </a:cubicBezTo>
                  <a:cubicBezTo>
                    <a:pt x="6873" y="2706"/>
                    <a:pt x="6021" y="2215"/>
                    <a:pt x="5175" y="2215"/>
                  </a:cubicBezTo>
                  <a:cubicBezTo>
                    <a:pt x="5151" y="2215"/>
                    <a:pt x="5127" y="2215"/>
                    <a:pt x="5103" y="2216"/>
                  </a:cubicBezTo>
                  <a:cubicBezTo>
                    <a:pt x="5094" y="2102"/>
                    <a:pt x="5094" y="1996"/>
                    <a:pt x="5103" y="1882"/>
                  </a:cubicBezTo>
                  <a:cubicBezTo>
                    <a:pt x="5195" y="1122"/>
                    <a:pt x="5914" y="434"/>
                    <a:pt x="6645" y="434"/>
                  </a:cubicBezTo>
                  <a:close/>
                  <a:moveTo>
                    <a:pt x="2320" y="2579"/>
                  </a:moveTo>
                  <a:cubicBezTo>
                    <a:pt x="2865" y="2579"/>
                    <a:pt x="3414" y="2908"/>
                    <a:pt x="3727" y="3630"/>
                  </a:cubicBezTo>
                  <a:cubicBezTo>
                    <a:pt x="3727" y="3621"/>
                    <a:pt x="3718" y="3611"/>
                    <a:pt x="3718" y="3592"/>
                  </a:cubicBezTo>
                  <a:lnTo>
                    <a:pt x="3718" y="3592"/>
                  </a:lnTo>
                  <a:cubicBezTo>
                    <a:pt x="4004" y="4232"/>
                    <a:pt x="3651" y="4997"/>
                    <a:pt x="3116" y="5388"/>
                  </a:cubicBezTo>
                  <a:cubicBezTo>
                    <a:pt x="2814" y="5575"/>
                    <a:pt x="2438" y="5745"/>
                    <a:pt x="2071" y="5745"/>
                  </a:cubicBezTo>
                  <a:cubicBezTo>
                    <a:pt x="2044" y="5745"/>
                    <a:pt x="2016" y="5744"/>
                    <a:pt x="1988" y="5742"/>
                  </a:cubicBezTo>
                  <a:cubicBezTo>
                    <a:pt x="1224" y="5599"/>
                    <a:pt x="584" y="4873"/>
                    <a:pt x="746" y="4070"/>
                  </a:cubicBezTo>
                  <a:cubicBezTo>
                    <a:pt x="924" y="3123"/>
                    <a:pt x="1619" y="2579"/>
                    <a:pt x="2320" y="2579"/>
                  </a:cubicBezTo>
                  <a:close/>
                  <a:moveTo>
                    <a:pt x="3580" y="6195"/>
                  </a:moveTo>
                  <a:cubicBezTo>
                    <a:pt x="3582" y="6199"/>
                    <a:pt x="3584" y="6201"/>
                    <a:pt x="3584" y="6201"/>
                  </a:cubicBezTo>
                  <a:cubicBezTo>
                    <a:pt x="3583" y="6199"/>
                    <a:pt x="3581" y="6197"/>
                    <a:pt x="3580" y="6195"/>
                  </a:cubicBezTo>
                  <a:close/>
                  <a:moveTo>
                    <a:pt x="9063" y="3201"/>
                  </a:moveTo>
                  <a:cubicBezTo>
                    <a:pt x="9756" y="3201"/>
                    <a:pt x="10419" y="3721"/>
                    <a:pt x="10340" y="4739"/>
                  </a:cubicBezTo>
                  <a:cubicBezTo>
                    <a:pt x="10218" y="5572"/>
                    <a:pt x="9508" y="6268"/>
                    <a:pt x="8643" y="6268"/>
                  </a:cubicBezTo>
                  <a:cubicBezTo>
                    <a:pt x="8626" y="6268"/>
                    <a:pt x="8608" y="6268"/>
                    <a:pt x="8591" y="6268"/>
                  </a:cubicBezTo>
                  <a:cubicBezTo>
                    <a:pt x="7846" y="6096"/>
                    <a:pt x="7463" y="5293"/>
                    <a:pt x="7616" y="4576"/>
                  </a:cubicBezTo>
                  <a:cubicBezTo>
                    <a:pt x="7741" y="3654"/>
                    <a:pt x="8416" y="3201"/>
                    <a:pt x="9063" y="3201"/>
                  </a:cubicBezTo>
                  <a:close/>
                  <a:moveTo>
                    <a:pt x="5192" y="2581"/>
                  </a:moveTo>
                  <a:cubicBezTo>
                    <a:pt x="5250" y="2581"/>
                    <a:pt x="5306" y="2584"/>
                    <a:pt x="5361" y="2589"/>
                  </a:cubicBezTo>
                  <a:lnTo>
                    <a:pt x="5333" y="2589"/>
                  </a:lnTo>
                  <a:cubicBezTo>
                    <a:pt x="6307" y="2675"/>
                    <a:pt x="7196" y="3611"/>
                    <a:pt x="7014" y="4605"/>
                  </a:cubicBezTo>
                  <a:cubicBezTo>
                    <a:pt x="6899" y="5622"/>
                    <a:pt x="5902" y="6386"/>
                    <a:pt x="4979" y="6386"/>
                  </a:cubicBezTo>
                  <a:cubicBezTo>
                    <a:pt x="4447" y="6386"/>
                    <a:pt x="3939" y="6131"/>
                    <a:pt x="3641" y="5522"/>
                  </a:cubicBezTo>
                  <a:cubicBezTo>
                    <a:pt x="4224" y="4911"/>
                    <a:pt x="4434" y="3888"/>
                    <a:pt x="3918" y="3172"/>
                  </a:cubicBezTo>
                  <a:cubicBezTo>
                    <a:pt x="4183" y="2762"/>
                    <a:pt x="4714" y="2581"/>
                    <a:pt x="5192" y="2581"/>
                  </a:cubicBezTo>
                  <a:close/>
                  <a:moveTo>
                    <a:pt x="5322" y="6877"/>
                  </a:moveTo>
                  <a:cubicBezTo>
                    <a:pt x="5316" y="6878"/>
                    <a:pt x="5310" y="6878"/>
                    <a:pt x="5304" y="6879"/>
                  </a:cubicBezTo>
                  <a:cubicBezTo>
                    <a:pt x="5310" y="6879"/>
                    <a:pt x="5316" y="6878"/>
                    <a:pt x="5322" y="6877"/>
                  </a:cubicBezTo>
                  <a:close/>
                  <a:moveTo>
                    <a:pt x="6599" y="1"/>
                  </a:moveTo>
                  <a:cubicBezTo>
                    <a:pt x="5456" y="1"/>
                    <a:pt x="4589" y="1087"/>
                    <a:pt x="4750" y="2264"/>
                  </a:cubicBezTo>
                  <a:cubicBezTo>
                    <a:pt x="4635" y="2293"/>
                    <a:pt x="4520" y="2331"/>
                    <a:pt x="4406" y="2379"/>
                  </a:cubicBezTo>
                  <a:cubicBezTo>
                    <a:pt x="4803" y="1263"/>
                    <a:pt x="3997" y="28"/>
                    <a:pt x="2867" y="28"/>
                  </a:cubicBezTo>
                  <a:cubicBezTo>
                    <a:pt x="2719" y="28"/>
                    <a:pt x="2566" y="50"/>
                    <a:pt x="2409" y="95"/>
                  </a:cubicBezTo>
                  <a:cubicBezTo>
                    <a:pt x="1396" y="343"/>
                    <a:pt x="631" y="1652"/>
                    <a:pt x="1214" y="2589"/>
                  </a:cubicBezTo>
                  <a:cubicBezTo>
                    <a:pt x="182" y="3248"/>
                    <a:pt x="1" y="4251"/>
                    <a:pt x="326" y="5045"/>
                  </a:cubicBezTo>
                  <a:cubicBezTo>
                    <a:pt x="605" y="5730"/>
                    <a:pt x="1255" y="6253"/>
                    <a:pt x="2046" y="6253"/>
                  </a:cubicBezTo>
                  <a:cubicBezTo>
                    <a:pt x="2392" y="6253"/>
                    <a:pt x="2764" y="6153"/>
                    <a:pt x="3145" y="5924"/>
                  </a:cubicBezTo>
                  <a:cubicBezTo>
                    <a:pt x="3154" y="5914"/>
                    <a:pt x="3164" y="5914"/>
                    <a:pt x="3164" y="5904"/>
                  </a:cubicBezTo>
                  <a:cubicBezTo>
                    <a:pt x="3221" y="5876"/>
                    <a:pt x="3288" y="5838"/>
                    <a:pt x="3345" y="5790"/>
                  </a:cubicBezTo>
                  <a:cubicBezTo>
                    <a:pt x="3345" y="5809"/>
                    <a:pt x="3355" y="5818"/>
                    <a:pt x="3355" y="5838"/>
                  </a:cubicBezTo>
                  <a:lnTo>
                    <a:pt x="3364" y="5838"/>
                  </a:lnTo>
                  <a:cubicBezTo>
                    <a:pt x="3421" y="5969"/>
                    <a:pt x="3495" y="6091"/>
                    <a:pt x="3580" y="6195"/>
                  </a:cubicBezTo>
                  <a:lnTo>
                    <a:pt x="3580" y="6195"/>
                  </a:lnTo>
                  <a:cubicBezTo>
                    <a:pt x="3577" y="6192"/>
                    <a:pt x="3574" y="6187"/>
                    <a:pt x="3574" y="6182"/>
                  </a:cubicBezTo>
                  <a:lnTo>
                    <a:pt x="3574" y="6182"/>
                  </a:lnTo>
                  <a:cubicBezTo>
                    <a:pt x="3924" y="6628"/>
                    <a:pt x="4493" y="6895"/>
                    <a:pt x="5055" y="6895"/>
                  </a:cubicBezTo>
                  <a:cubicBezTo>
                    <a:pt x="5152" y="6895"/>
                    <a:pt x="5248" y="6887"/>
                    <a:pt x="5343" y="6871"/>
                  </a:cubicBezTo>
                  <a:lnTo>
                    <a:pt x="5343" y="6871"/>
                  </a:lnTo>
                  <a:cubicBezTo>
                    <a:pt x="5337" y="6873"/>
                    <a:pt x="5330" y="6875"/>
                    <a:pt x="5322" y="6877"/>
                  </a:cubicBezTo>
                  <a:lnTo>
                    <a:pt x="5322" y="6877"/>
                  </a:lnTo>
                  <a:cubicBezTo>
                    <a:pt x="6080" y="6776"/>
                    <a:pt x="6769" y="6282"/>
                    <a:pt x="7186" y="5646"/>
                  </a:cubicBezTo>
                  <a:cubicBezTo>
                    <a:pt x="7531" y="6418"/>
                    <a:pt x="8103" y="6736"/>
                    <a:pt x="8691" y="6736"/>
                  </a:cubicBezTo>
                  <a:cubicBezTo>
                    <a:pt x="9522" y="6736"/>
                    <a:pt x="10383" y="6101"/>
                    <a:pt x="10674" y="5217"/>
                  </a:cubicBezTo>
                  <a:cubicBezTo>
                    <a:pt x="10789" y="4873"/>
                    <a:pt x="10808" y="4490"/>
                    <a:pt x="10712" y="4099"/>
                  </a:cubicBezTo>
                  <a:cubicBezTo>
                    <a:pt x="10576" y="3269"/>
                    <a:pt x="9766" y="2782"/>
                    <a:pt x="8970" y="2782"/>
                  </a:cubicBezTo>
                  <a:cubicBezTo>
                    <a:pt x="8703" y="2782"/>
                    <a:pt x="8437" y="2837"/>
                    <a:pt x="8199" y="2952"/>
                  </a:cubicBezTo>
                  <a:cubicBezTo>
                    <a:pt x="8687" y="1767"/>
                    <a:pt x="8333" y="506"/>
                    <a:pt x="7053" y="57"/>
                  </a:cubicBezTo>
                  <a:cubicBezTo>
                    <a:pt x="6898" y="19"/>
                    <a:pt x="6746" y="1"/>
                    <a:pt x="659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3110;p51"/>
            <p:cNvSpPr/>
            <p:nvPr/>
          </p:nvSpPr>
          <p:spPr>
            <a:xfrm>
              <a:off x="3363961" y="4295263"/>
              <a:ext cx="145503" cy="125535"/>
            </a:xfrm>
            <a:custGeom>
              <a:avLst/>
              <a:gdLst/>
              <a:ahLst/>
              <a:cxnLst/>
              <a:rect l="l" t="t" r="r" b="b"/>
              <a:pathLst>
                <a:path w="3760" h="3244" extrusionOk="0">
                  <a:moveTo>
                    <a:pt x="1868" y="363"/>
                  </a:moveTo>
                  <a:cubicBezTo>
                    <a:pt x="2493" y="363"/>
                    <a:pt x="3150" y="912"/>
                    <a:pt x="3102" y="1792"/>
                  </a:cubicBezTo>
                  <a:cubicBezTo>
                    <a:pt x="2981" y="2461"/>
                    <a:pt x="2462" y="2772"/>
                    <a:pt x="1948" y="2772"/>
                  </a:cubicBezTo>
                  <a:cubicBezTo>
                    <a:pt x="1331" y="2772"/>
                    <a:pt x="720" y="2324"/>
                    <a:pt x="809" y="1505"/>
                  </a:cubicBezTo>
                  <a:cubicBezTo>
                    <a:pt x="898" y="707"/>
                    <a:pt x="1373" y="363"/>
                    <a:pt x="1868" y="363"/>
                  </a:cubicBezTo>
                  <a:close/>
                  <a:moveTo>
                    <a:pt x="1931" y="0"/>
                  </a:moveTo>
                  <a:cubicBezTo>
                    <a:pt x="962" y="0"/>
                    <a:pt x="0" y="910"/>
                    <a:pt x="379" y="2222"/>
                  </a:cubicBezTo>
                  <a:cubicBezTo>
                    <a:pt x="645" y="2936"/>
                    <a:pt x="1228" y="3243"/>
                    <a:pt x="1819" y="3243"/>
                  </a:cubicBezTo>
                  <a:cubicBezTo>
                    <a:pt x="2778" y="3243"/>
                    <a:pt x="3760" y="2435"/>
                    <a:pt x="3446" y="1247"/>
                  </a:cubicBezTo>
                  <a:cubicBezTo>
                    <a:pt x="3171" y="372"/>
                    <a:pt x="2549" y="0"/>
                    <a:pt x="193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3111;p51"/>
            <p:cNvSpPr/>
            <p:nvPr/>
          </p:nvSpPr>
          <p:spPr>
            <a:xfrm>
              <a:off x="3177439" y="4270768"/>
              <a:ext cx="149953" cy="126618"/>
            </a:xfrm>
            <a:custGeom>
              <a:avLst/>
              <a:gdLst/>
              <a:ahLst/>
              <a:cxnLst/>
              <a:rect l="l" t="t" r="r" b="b"/>
              <a:pathLst>
                <a:path w="3875" h="3272" extrusionOk="0">
                  <a:moveTo>
                    <a:pt x="1931" y="391"/>
                  </a:moveTo>
                  <a:cubicBezTo>
                    <a:pt x="2577" y="391"/>
                    <a:pt x="3213" y="932"/>
                    <a:pt x="3154" y="1852"/>
                  </a:cubicBezTo>
                  <a:cubicBezTo>
                    <a:pt x="3087" y="2454"/>
                    <a:pt x="2495" y="2740"/>
                    <a:pt x="1960" y="2855"/>
                  </a:cubicBezTo>
                  <a:cubicBezTo>
                    <a:pt x="1924" y="2859"/>
                    <a:pt x="1889" y="2861"/>
                    <a:pt x="1854" y="2861"/>
                  </a:cubicBezTo>
                  <a:cubicBezTo>
                    <a:pt x="1176" y="2861"/>
                    <a:pt x="627" y="2171"/>
                    <a:pt x="718" y="1508"/>
                  </a:cubicBezTo>
                  <a:cubicBezTo>
                    <a:pt x="896" y="736"/>
                    <a:pt x="1416" y="391"/>
                    <a:pt x="1931" y="391"/>
                  </a:cubicBezTo>
                  <a:close/>
                  <a:moveTo>
                    <a:pt x="1935" y="0"/>
                  </a:moveTo>
                  <a:cubicBezTo>
                    <a:pt x="1803" y="0"/>
                    <a:pt x="1670" y="21"/>
                    <a:pt x="1539" y="65"/>
                  </a:cubicBezTo>
                  <a:cubicBezTo>
                    <a:pt x="679" y="342"/>
                    <a:pt x="1" y="1297"/>
                    <a:pt x="355" y="2205"/>
                  </a:cubicBezTo>
                  <a:cubicBezTo>
                    <a:pt x="616" y="2954"/>
                    <a:pt x="1212" y="3271"/>
                    <a:pt x="1818" y="3271"/>
                  </a:cubicBezTo>
                  <a:cubicBezTo>
                    <a:pt x="2831" y="3271"/>
                    <a:pt x="3875" y="2387"/>
                    <a:pt x="3450" y="1145"/>
                  </a:cubicBezTo>
                  <a:cubicBezTo>
                    <a:pt x="3235" y="522"/>
                    <a:pt x="2600" y="0"/>
                    <a:pt x="193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3112;p51"/>
            <p:cNvSpPr/>
            <p:nvPr/>
          </p:nvSpPr>
          <p:spPr>
            <a:xfrm>
              <a:off x="3256227" y="3941568"/>
              <a:ext cx="50694" cy="44038"/>
            </a:xfrm>
            <a:custGeom>
              <a:avLst/>
              <a:gdLst/>
              <a:ahLst/>
              <a:cxnLst/>
              <a:rect l="l" t="t" r="r" b="b"/>
              <a:pathLst>
                <a:path w="1310" h="1138" extrusionOk="0">
                  <a:moveTo>
                    <a:pt x="144" y="1"/>
                  </a:moveTo>
                  <a:cubicBezTo>
                    <a:pt x="58" y="10"/>
                    <a:pt x="0" y="87"/>
                    <a:pt x="10" y="163"/>
                  </a:cubicBezTo>
                  <a:cubicBezTo>
                    <a:pt x="19" y="240"/>
                    <a:pt x="19" y="316"/>
                    <a:pt x="29" y="393"/>
                  </a:cubicBezTo>
                  <a:cubicBezTo>
                    <a:pt x="48" y="469"/>
                    <a:pt x="58" y="555"/>
                    <a:pt x="86" y="631"/>
                  </a:cubicBezTo>
                  <a:cubicBezTo>
                    <a:pt x="86" y="660"/>
                    <a:pt x="105" y="698"/>
                    <a:pt x="115" y="727"/>
                  </a:cubicBezTo>
                  <a:cubicBezTo>
                    <a:pt x="134" y="765"/>
                    <a:pt x="153" y="803"/>
                    <a:pt x="172" y="851"/>
                  </a:cubicBezTo>
                  <a:cubicBezTo>
                    <a:pt x="210" y="909"/>
                    <a:pt x="258" y="975"/>
                    <a:pt x="325" y="1023"/>
                  </a:cubicBezTo>
                  <a:cubicBezTo>
                    <a:pt x="402" y="1081"/>
                    <a:pt x="488" y="1119"/>
                    <a:pt x="574" y="1128"/>
                  </a:cubicBezTo>
                  <a:cubicBezTo>
                    <a:pt x="621" y="1138"/>
                    <a:pt x="669" y="1138"/>
                    <a:pt x="707" y="1138"/>
                  </a:cubicBezTo>
                  <a:cubicBezTo>
                    <a:pt x="755" y="1138"/>
                    <a:pt x="803" y="1128"/>
                    <a:pt x="851" y="1119"/>
                  </a:cubicBezTo>
                  <a:cubicBezTo>
                    <a:pt x="946" y="1081"/>
                    <a:pt x="1023" y="1023"/>
                    <a:pt x="1080" y="937"/>
                  </a:cubicBezTo>
                  <a:cubicBezTo>
                    <a:pt x="1109" y="909"/>
                    <a:pt x="1137" y="870"/>
                    <a:pt x="1147" y="832"/>
                  </a:cubicBezTo>
                  <a:cubicBezTo>
                    <a:pt x="1176" y="784"/>
                    <a:pt x="1185" y="737"/>
                    <a:pt x="1204" y="689"/>
                  </a:cubicBezTo>
                  <a:cubicBezTo>
                    <a:pt x="1223" y="631"/>
                    <a:pt x="1233" y="574"/>
                    <a:pt x="1252" y="517"/>
                  </a:cubicBezTo>
                  <a:cubicBezTo>
                    <a:pt x="1262" y="450"/>
                    <a:pt x="1281" y="393"/>
                    <a:pt x="1290" y="326"/>
                  </a:cubicBezTo>
                  <a:cubicBezTo>
                    <a:pt x="1309" y="230"/>
                    <a:pt x="1252" y="144"/>
                    <a:pt x="1156" y="125"/>
                  </a:cubicBezTo>
                  <a:cubicBezTo>
                    <a:pt x="1150" y="124"/>
                    <a:pt x="1144" y="124"/>
                    <a:pt x="1138" y="124"/>
                  </a:cubicBezTo>
                  <a:cubicBezTo>
                    <a:pt x="1058" y="124"/>
                    <a:pt x="983" y="180"/>
                    <a:pt x="965" y="268"/>
                  </a:cubicBezTo>
                  <a:cubicBezTo>
                    <a:pt x="937" y="402"/>
                    <a:pt x="918" y="536"/>
                    <a:pt x="879" y="670"/>
                  </a:cubicBezTo>
                  <a:cubicBezTo>
                    <a:pt x="879" y="698"/>
                    <a:pt x="870" y="717"/>
                    <a:pt x="860" y="737"/>
                  </a:cubicBezTo>
                  <a:cubicBezTo>
                    <a:pt x="841" y="756"/>
                    <a:pt x="822" y="775"/>
                    <a:pt x="803" y="794"/>
                  </a:cubicBezTo>
                  <a:cubicBezTo>
                    <a:pt x="803" y="794"/>
                    <a:pt x="793" y="803"/>
                    <a:pt x="784" y="803"/>
                  </a:cubicBezTo>
                  <a:cubicBezTo>
                    <a:pt x="774" y="813"/>
                    <a:pt x="755" y="813"/>
                    <a:pt x="746" y="823"/>
                  </a:cubicBezTo>
                  <a:lnTo>
                    <a:pt x="688" y="823"/>
                  </a:lnTo>
                  <a:cubicBezTo>
                    <a:pt x="660" y="823"/>
                    <a:pt x="640" y="823"/>
                    <a:pt x="612" y="813"/>
                  </a:cubicBezTo>
                  <a:cubicBezTo>
                    <a:pt x="583" y="803"/>
                    <a:pt x="554" y="794"/>
                    <a:pt x="535" y="775"/>
                  </a:cubicBezTo>
                  <a:cubicBezTo>
                    <a:pt x="516" y="765"/>
                    <a:pt x="507" y="746"/>
                    <a:pt x="488" y="737"/>
                  </a:cubicBezTo>
                  <a:cubicBezTo>
                    <a:pt x="468" y="717"/>
                    <a:pt x="449" y="689"/>
                    <a:pt x="440" y="660"/>
                  </a:cubicBezTo>
                  <a:cubicBezTo>
                    <a:pt x="411" y="612"/>
                    <a:pt x="392" y="565"/>
                    <a:pt x="373" y="517"/>
                  </a:cubicBezTo>
                  <a:cubicBezTo>
                    <a:pt x="354" y="459"/>
                    <a:pt x="344" y="402"/>
                    <a:pt x="325" y="345"/>
                  </a:cubicBezTo>
                  <a:cubicBezTo>
                    <a:pt x="316" y="278"/>
                    <a:pt x="306" y="211"/>
                    <a:pt x="306" y="135"/>
                  </a:cubicBezTo>
                  <a:cubicBezTo>
                    <a:pt x="296" y="58"/>
                    <a:pt x="230" y="1"/>
                    <a:pt x="15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3113;p51"/>
            <p:cNvSpPr/>
            <p:nvPr/>
          </p:nvSpPr>
          <p:spPr>
            <a:xfrm>
              <a:off x="3391553" y="3945283"/>
              <a:ext cx="51081" cy="42916"/>
            </a:xfrm>
            <a:custGeom>
              <a:avLst/>
              <a:gdLst/>
              <a:ahLst/>
              <a:cxnLst/>
              <a:rect l="l" t="t" r="r" b="b"/>
              <a:pathLst>
                <a:path w="1320" h="1109" extrusionOk="0">
                  <a:moveTo>
                    <a:pt x="1147" y="0"/>
                  </a:moveTo>
                  <a:cubicBezTo>
                    <a:pt x="1109" y="0"/>
                    <a:pt x="1080" y="19"/>
                    <a:pt x="1052" y="39"/>
                  </a:cubicBezTo>
                  <a:cubicBezTo>
                    <a:pt x="1023" y="48"/>
                    <a:pt x="1004" y="77"/>
                    <a:pt x="994" y="105"/>
                  </a:cubicBezTo>
                  <a:cubicBezTo>
                    <a:pt x="985" y="125"/>
                    <a:pt x="975" y="163"/>
                    <a:pt x="975" y="191"/>
                  </a:cubicBezTo>
                  <a:cubicBezTo>
                    <a:pt x="975" y="191"/>
                    <a:pt x="975" y="191"/>
                    <a:pt x="975" y="201"/>
                  </a:cubicBezTo>
                  <a:cubicBezTo>
                    <a:pt x="975" y="249"/>
                    <a:pt x="966" y="306"/>
                    <a:pt x="956" y="363"/>
                  </a:cubicBezTo>
                  <a:cubicBezTo>
                    <a:pt x="946" y="421"/>
                    <a:pt x="927" y="478"/>
                    <a:pt x="908" y="535"/>
                  </a:cubicBezTo>
                  <a:cubicBezTo>
                    <a:pt x="899" y="574"/>
                    <a:pt x="880" y="602"/>
                    <a:pt x="870" y="631"/>
                  </a:cubicBezTo>
                  <a:cubicBezTo>
                    <a:pt x="841" y="669"/>
                    <a:pt x="813" y="698"/>
                    <a:pt x="784" y="736"/>
                  </a:cubicBezTo>
                  <a:cubicBezTo>
                    <a:pt x="774" y="746"/>
                    <a:pt x="765" y="746"/>
                    <a:pt x="755" y="755"/>
                  </a:cubicBezTo>
                  <a:lnTo>
                    <a:pt x="746" y="755"/>
                  </a:lnTo>
                  <a:cubicBezTo>
                    <a:pt x="736" y="755"/>
                    <a:pt x="736" y="755"/>
                    <a:pt x="727" y="765"/>
                  </a:cubicBezTo>
                  <a:cubicBezTo>
                    <a:pt x="698" y="755"/>
                    <a:pt x="679" y="755"/>
                    <a:pt x="660" y="746"/>
                  </a:cubicBezTo>
                  <a:cubicBezTo>
                    <a:pt x="612" y="727"/>
                    <a:pt x="564" y="707"/>
                    <a:pt x="526" y="688"/>
                  </a:cubicBezTo>
                  <a:cubicBezTo>
                    <a:pt x="516" y="679"/>
                    <a:pt x="507" y="669"/>
                    <a:pt x="497" y="669"/>
                  </a:cubicBezTo>
                  <a:cubicBezTo>
                    <a:pt x="478" y="641"/>
                    <a:pt x="459" y="612"/>
                    <a:pt x="440" y="583"/>
                  </a:cubicBezTo>
                  <a:cubicBezTo>
                    <a:pt x="430" y="555"/>
                    <a:pt x="421" y="535"/>
                    <a:pt x="411" y="516"/>
                  </a:cubicBezTo>
                  <a:cubicBezTo>
                    <a:pt x="402" y="497"/>
                    <a:pt x="392" y="478"/>
                    <a:pt x="392" y="449"/>
                  </a:cubicBezTo>
                  <a:cubicBezTo>
                    <a:pt x="373" y="363"/>
                    <a:pt x="373" y="277"/>
                    <a:pt x="373" y="191"/>
                  </a:cubicBezTo>
                  <a:cubicBezTo>
                    <a:pt x="373" y="144"/>
                    <a:pt x="344" y="96"/>
                    <a:pt x="306" y="67"/>
                  </a:cubicBezTo>
                  <a:cubicBezTo>
                    <a:pt x="268" y="29"/>
                    <a:pt x="220" y="19"/>
                    <a:pt x="172" y="19"/>
                  </a:cubicBezTo>
                  <a:cubicBezTo>
                    <a:pt x="125" y="29"/>
                    <a:pt x="77" y="48"/>
                    <a:pt x="39" y="86"/>
                  </a:cubicBezTo>
                  <a:cubicBezTo>
                    <a:pt x="10" y="125"/>
                    <a:pt x="0" y="172"/>
                    <a:pt x="0" y="230"/>
                  </a:cubicBezTo>
                  <a:cubicBezTo>
                    <a:pt x="0" y="306"/>
                    <a:pt x="0" y="383"/>
                    <a:pt x="10" y="459"/>
                  </a:cubicBezTo>
                  <a:cubicBezTo>
                    <a:pt x="20" y="526"/>
                    <a:pt x="29" y="583"/>
                    <a:pt x="48" y="650"/>
                  </a:cubicBezTo>
                  <a:cubicBezTo>
                    <a:pt x="77" y="707"/>
                    <a:pt x="106" y="774"/>
                    <a:pt x="144" y="832"/>
                  </a:cubicBezTo>
                  <a:cubicBezTo>
                    <a:pt x="201" y="918"/>
                    <a:pt x="287" y="994"/>
                    <a:pt x="392" y="1042"/>
                  </a:cubicBezTo>
                  <a:cubicBezTo>
                    <a:pt x="440" y="1061"/>
                    <a:pt x="497" y="1080"/>
                    <a:pt x="555" y="1090"/>
                  </a:cubicBezTo>
                  <a:cubicBezTo>
                    <a:pt x="602" y="1109"/>
                    <a:pt x="660" y="1109"/>
                    <a:pt x="708" y="1109"/>
                  </a:cubicBezTo>
                  <a:cubicBezTo>
                    <a:pt x="727" y="1109"/>
                    <a:pt x="746" y="1099"/>
                    <a:pt x="755" y="1099"/>
                  </a:cubicBezTo>
                  <a:cubicBezTo>
                    <a:pt x="794" y="1090"/>
                    <a:pt x="832" y="1080"/>
                    <a:pt x="870" y="1061"/>
                  </a:cubicBezTo>
                  <a:cubicBezTo>
                    <a:pt x="927" y="1032"/>
                    <a:pt x="985" y="994"/>
                    <a:pt x="1032" y="937"/>
                  </a:cubicBezTo>
                  <a:cubicBezTo>
                    <a:pt x="1052" y="918"/>
                    <a:pt x="1080" y="889"/>
                    <a:pt x="1099" y="860"/>
                  </a:cubicBezTo>
                  <a:cubicBezTo>
                    <a:pt x="1128" y="822"/>
                    <a:pt x="1157" y="774"/>
                    <a:pt x="1176" y="736"/>
                  </a:cubicBezTo>
                  <a:cubicBezTo>
                    <a:pt x="1214" y="650"/>
                    <a:pt x="1243" y="555"/>
                    <a:pt x="1271" y="459"/>
                  </a:cubicBezTo>
                  <a:cubicBezTo>
                    <a:pt x="1290" y="383"/>
                    <a:pt x="1310" y="297"/>
                    <a:pt x="1310" y="201"/>
                  </a:cubicBezTo>
                  <a:cubicBezTo>
                    <a:pt x="1310" y="191"/>
                    <a:pt x="1319" y="172"/>
                    <a:pt x="1319" y="163"/>
                  </a:cubicBezTo>
                  <a:cubicBezTo>
                    <a:pt x="1310" y="125"/>
                    <a:pt x="1300" y="105"/>
                    <a:pt x="1290" y="77"/>
                  </a:cubicBezTo>
                  <a:cubicBezTo>
                    <a:pt x="1262" y="39"/>
                    <a:pt x="1224" y="19"/>
                    <a:pt x="1176" y="10"/>
                  </a:cubicBezTo>
                  <a:cubicBezTo>
                    <a:pt x="1166" y="10"/>
                    <a:pt x="1157" y="0"/>
                    <a:pt x="114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3114;p51"/>
            <p:cNvSpPr/>
            <p:nvPr/>
          </p:nvSpPr>
          <p:spPr>
            <a:xfrm>
              <a:off x="3320543" y="3969701"/>
              <a:ext cx="54022" cy="46592"/>
            </a:xfrm>
            <a:custGeom>
              <a:avLst/>
              <a:gdLst/>
              <a:ahLst/>
              <a:cxnLst/>
              <a:rect l="l" t="t" r="r" b="b"/>
              <a:pathLst>
                <a:path w="1396" h="1204" extrusionOk="0">
                  <a:moveTo>
                    <a:pt x="1224" y="0"/>
                  </a:moveTo>
                  <a:cubicBezTo>
                    <a:pt x="1205" y="0"/>
                    <a:pt x="1186" y="10"/>
                    <a:pt x="1167" y="19"/>
                  </a:cubicBezTo>
                  <a:cubicBezTo>
                    <a:pt x="1128" y="29"/>
                    <a:pt x="1100" y="57"/>
                    <a:pt x="1071" y="96"/>
                  </a:cubicBezTo>
                  <a:cubicBezTo>
                    <a:pt x="1062" y="124"/>
                    <a:pt x="1052" y="172"/>
                    <a:pt x="1042" y="201"/>
                  </a:cubicBezTo>
                  <a:cubicBezTo>
                    <a:pt x="1042" y="239"/>
                    <a:pt x="1042" y="277"/>
                    <a:pt x="1042" y="315"/>
                  </a:cubicBezTo>
                  <a:cubicBezTo>
                    <a:pt x="1033" y="373"/>
                    <a:pt x="1023" y="430"/>
                    <a:pt x="1014" y="487"/>
                  </a:cubicBezTo>
                  <a:cubicBezTo>
                    <a:pt x="1004" y="545"/>
                    <a:pt x="985" y="592"/>
                    <a:pt x="966" y="650"/>
                  </a:cubicBezTo>
                  <a:cubicBezTo>
                    <a:pt x="966" y="669"/>
                    <a:pt x="947" y="698"/>
                    <a:pt x="937" y="717"/>
                  </a:cubicBezTo>
                  <a:cubicBezTo>
                    <a:pt x="928" y="736"/>
                    <a:pt x="909" y="755"/>
                    <a:pt x="890" y="774"/>
                  </a:cubicBezTo>
                  <a:cubicBezTo>
                    <a:pt x="870" y="793"/>
                    <a:pt x="842" y="812"/>
                    <a:pt x="813" y="831"/>
                  </a:cubicBezTo>
                  <a:cubicBezTo>
                    <a:pt x="794" y="841"/>
                    <a:pt x="765" y="841"/>
                    <a:pt x="746" y="850"/>
                  </a:cubicBezTo>
                  <a:cubicBezTo>
                    <a:pt x="737" y="850"/>
                    <a:pt x="718" y="850"/>
                    <a:pt x="708" y="860"/>
                  </a:cubicBezTo>
                  <a:cubicBezTo>
                    <a:pt x="689" y="850"/>
                    <a:pt x="660" y="850"/>
                    <a:pt x="641" y="841"/>
                  </a:cubicBezTo>
                  <a:cubicBezTo>
                    <a:pt x="603" y="831"/>
                    <a:pt x="565" y="812"/>
                    <a:pt x="526" y="793"/>
                  </a:cubicBezTo>
                  <a:cubicBezTo>
                    <a:pt x="507" y="774"/>
                    <a:pt x="488" y="764"/>
                    <a:pt x="479" y="745"/>
                  </a:cubicBezTo>
                  <a:cubicBezTo>
                    <a:pt x="450" y="707"/>
                    <a:pt x="421" y="669"/>
                    <a:pt x="393" y="631"/>
                  </a:cubicBezTo>
                  <a:cubicBezTo>
                    <a:pt x="364" y="564"/>
                    <a:pt x="335" y="487"/>
                    <a:pt x="316" y="411"/>
                  </a:cubicBezTo>
                  <a:cubicBezTo>
                    <a:pt x="307" y="344"/>
                    <a:pt x="307" y="277"/>
                    <a:pt x="297" y="210"/>
                  </a:cubicBezTo>
                  <a:cubicBezTo>
                    <a:pt x="297" y="139"/>
                    <a:pt x="230" y="76"/>
                    <a:pt x="151" y="76"/>
                  </a:cubicBezTo>
                  <a:cubicBezTo>
                    <a:pt x="146" y="76"/>
                    <a:pt x="140" y="76"/>
                    <a:pt x="135" y="76"/>
                  </a:cubicBezTo>
                  <a:cubicBezTo>
                    <a:pt x="58" y="86"/>
                    <a:pt x="1" y="162"/>
                    <a:pt x="1" y="239"/>
                  </a:cubicBezTo>
                  <a:cubicBezTo>
                    <a:pt x="10" y="315"/>
                    <a:pt x="10" y="392"/>
                    <a:pt x="30" y="459"/>
                  </a:cubicBezTo>
                  <a:cubicBezTo>
                    <a:pt x="39" y="535"/>
                    <a:pt x="49" y="612"/>
                    <a:pt x="68" y="688"/>
                  </a:cubicBezTo>
                  <a:cubicBezTo>
                    <a:pt x="87" y="755"/>
                    <a:pt x="125" y="822"/>
                    <a:pt x="163" y="889"/>
                  </a:cubicBezTo>
                  <a:cubicBezTo>
                    <a:pt x="182" y="927"/>
                    <a:pt x="211" y="956"/>
                    <a:pt x="240" y="994"/>
                  </a:cubicBezTo>
                  <a:cubicBezTo>
                    <a:pt x="268" y="1022"/>
                    <a:pt x="297" y="1042"/>
                    <a:pt x="326" y="1070"/>
                  </a:cubicBezTo>
                  <a:cubicBezTo>
                    <a:pt x="412" y="1128"/>
                    <a:pt x="498" y="1156"/>
                    <a:pt x="593" y="1185"/>
                  </a:cubicBezTo>
                  <a:cubicBezTo>
                    <a:pt x="641" y="1204"/>
                    <a:pt x="698" y="1204"/>
                    <a:pt x="746" y="1204"/>
                  </a:cubicBezTo>
                  <a:cubicBezTo>
                    <a:pt x="804" y="1204"/>
                    <a:pt x="861" y="1185"/>
                    <a:pt x="918" y="1166"/>
                  </a:cubicBezTo>
                  <a:cubicBezTo>
                    <a:pt x="966" y="1147"/>
                    <a:pt x="1004" y="1118"/>
                    <a:pt x="1052" y="1089"/>
                  </a:cubicBezTo>
                  <a:cubicBezTo>
                    <a:pt x="1090" y="1070"/>
                    <a:pt x="1128" y="1032"/>
                    <a:pt x="1157" y="1003"/>
                  </a:cubicBezTo>
                  <a:cubicBezTo>
                    <a:pt x="1195" y="965"/>
                    <a:pt x="1224" y="917"/>
                    <a:pt x="1243" y="879"/>
                  </a:cubicBezTo>
                  <a:cubicBezTo>
                    <a:pt x="1281" y="822"/>
                    <a:pt x="1291" y="764"/>
                    <a:pt x="1310" y="698"/>
                  </a:cubicBezTo>
                  <a:cubicBezTo>
                    <a:pt x="1329" y="631"/>
                    <a:pt x="1348" y="564"/>
                    <a:pt x="1358" y="497"/>
                  </a:cubicBezTo>
                  <a:cubicBezTo>
                    <a:pt x="1367" y="459"/>
                    <a:pt x="1377" y="420"/>
                    <a:pt x="1386" y="382"/>
                  </a:cubicBezTo>
                  <a:cubicBezTo>
                    <a:pt x="1386" y="344"/>
                    <a:pt x="1386" y="306"/>
                    <a:pt x="1386" y="268"/>
                  </a:cubicBezTo>
                  <a:cubicBezTo>
                    <a:pt x="1396" y="248"/>
                    <a:pt x="1396" y="220"/>
                    <a:pt x="1396" y="201"/>
                  </a:cubicBezTo>
                  <a:cubicBezTo>
                    <a:pt x="1396" y="172"/>
                    <a:pt x="1386" y="143"/>
                    <a:pt x="1386" y="115"/>
                  </a:cubicBezTo>
                  <a:cubicBezTo>
                    <a:pt x="1367" y="57"/>
                    <a:pt x="1310" y="19"/>
                    <a:pt x="1253" y="10"/>
                  </a:cubicBezTo>
                  <a:cubicBezTo>
                    <a:pt x="1243" y="10"/>
                    <a:pt x="1234" y="0"/>
                    <a:pt x="122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2" name="Google Shape;1780;p42"/>
          <p:cNvGrpSpPr/>
          <p:nvPr/>
        </p:nvGrpSpPr>
        <p:grpSpPr>
          <a:xfrm flipH="1">
            <a:off x="6975313" y="2826246"/>
            <a:ext cx="2102175" cy="1614039"/>
            <a:chOff x="6862425" y="660850"/>
            <a:chExt cx="1389081" cy="966580"/>
          </a:xfrm>
        </p:grpSpPr>
        <p:sp>
          <p:nvSpPr>
            <p:cNvPr id="103" name="Google Shape;1781;p42"/>
            <p:cNvSpPr/>
            <p:nvPr/>
          </p:nvSpPr>
          <p:spPr>
            <a:xfrm>
              <a:off x="6862425" y="660850"/>
              <a:ext cx="1389081" cy="966580"/>
            </a:xfrm>
            <a:custGeom>
              <a:avLst/>
              <a:gdLst/>
              <a:ahLst/>
              <a:cxnLst/>
              <a:rect l="l" t="t" r="r" b="b"/>
              <a:pathLst>
                <a:path w="26690" h="18572" extrusionOk="0">
                  <a:moveTo>
                    <a:pt x="5591" y="1"/>
                  </a:moveTo>
                  <a:cubicBezTo>
                    <a:pt x="4196" y="1"/>
                    <a:pt x="2834" y="131"/>
                    <a:pt x="1515" y="382"/>
                  </a:cubicBezTo>
                  <a:cubicBezTo>
                    <a:pt x="1493" y="393"/>
                    <a:pt x="1471" y="393"/>
                    <a:pt x="1439" y="404"/>
                  </a:cubicBezTo>
                  <a:lnTo>
                    <a:pt x="719" y="556"/>
                  </a:lnTo>
                  <a:lnTo>
                    <a:pt x="273" y="6158"/>
                  </a:lnTo>
                  <a:lnTo>
                    <a:pt x="262" y="6158"/>
                  </a:lnTo>
                  <a:lnTo>
                    <a:pt x="0" y="9438"/>
                  </a:lnTo>
                  <a:lnTo>
                    <a:pt x="1144" y="9319"/>
                  </a:lnTo>
                  <a:cubicBezTo>
                    <a:pt x="1275" y="9297"/>
                    <a:pt x="1362" y="9286"/>
                    <a:pt x="1417" y="9275"/>
                  </a:cubicBezTo>
                  <a:cubicBezTo>
                    <a:pt x="1461" y="9264"/>
                    <a:pt x="1493" y="9253"/>
                    <a:pt x="1570" y="9253"/>
                  </a:cubicBezTo>
                  <a:cubicBezTo>
                    <a:pt x="2158" y="9199"/>
                    <a:pt x="2768" y="9166"/>
                    <a:pt x="3368" y="9166"/>
                  </a:cubicBezTo>
                  <a:cubicBezTo>
                    <a:pt x="4349" y="9166"/>
                    <a:pt x="5340" y="9242"/>
                    <a:pt x="6310" y="9384"/>
                  </a:cubicBezTo>
                  <a:cubicBezTo>
                    <a:pt x="9612" y="9885"/>
                    <a:pt x="12686" y="11324"/>
                    <a:pt x="15225" y="13569"/>
                  </a:cubicBezTo>
                  <a:cubicBezTo>
                    <a:pt x="15170" y="14092"/>
                    <a:pt x="15258" y="14615"/>
                    <a:pt x="15454" y="15095"/>
                  </a:cubicBezTo>
                  <a:cubicBezTo>
                    <a:pt x="15290" y="15411"/>
                    <a:pt x="15192" y="15770"/>
                    <a:pt x="15181" y="16141"/>
                  </a:cubicBezTo>
                  <a:cubicBezTo>
                    <a:pt x="15170" y="16773"/>
                    <a:pt x="15399" y="17372"/>
                    <a:pt x="15835" y="17830"/>
                  </a:cubicBezTo>
                  <a:cubicBezTo>
                    <a:pt x="16282" y="18309"/>
                    <a:pt x="16914" y="18571"/>
                    <a:pt x="17557" y="18571"/>
                  </a:cubicBezTo>
                  <a:cubicBezTo>
                    <a:pt x="18048" y="18571"/>
                    <a:pt x="18527" y="18418"/>
                    <a:pt x="18919" y="18146"/>
                  </a:cubicBezTo>
                  <a:cubicBezTo>
                    <a:pt x="19050" y="18157"/>
                    <a:pt x="19170" y="18168"/>
                    <a:pt x="19301" y="18168"/>
                  </a:cubicBezTo>
                  <a:cubicBezTo>
                    <a:pt x="20009" y="18168"/>
                    <a:pt x="20685" y="17906"/>
                    <a:pt x="21197" y="17416"/>
                  </a:cubicBezTo>
                  <a:cubicBezTo>
                    <a:pt x="21622" y="17013"/>
                    <a:pt x="21906" y="16500"/>
                    <a:pt x="22004" y="15945"/>
                  </a:cubicBezTo>
                  <a:cubicBezTo>
                    <a:pt x="22265" y="15814"/>
                    <a:pt x="22505" y="15639"/>
                    <a:pt x="22712" y="15443"/>
                  </a:cubicBezTo>
                  <a:cubicBezTo>
                    <a:pt x="22963" y="15214"/>
                    <a:pt x="23159" y="14942"/>
                    <a:pt x="23311" y="14637"/>
                  </a:cubicBezTo>
                  <a:cubicBezTo>
                    <a:pt x="23856" y="14517"/>
                    <a:pt x="24347" y="14255"/>
                    <a:pt x="24761" y="13874"/>
                  </a:cubicBezTo>
                  <a:cubicBezTo>
                    <a:pt x="25349" y="13307"/>
                    <a:pt x="25687" y="12533"/>
                    <a:pt x="25720" y="11727"/>
                  </a:cubicBezTo>
                  <a:cubicBezTo>
                    <a:pt x="26657" y="10833"/>
                    <a:pt x="26690" y="9329"/>
                    <a:pt x="25796" y="8381"/>
                  </a:cubicBezTo>
                  <a:cubicBezTo>
                    <a:pt x="25349" y="7913"/>
                    <a:pt x="24717" y="7640"/>
                    <a:pt x="24074" y="7640"/>
                  </a:cubicBezTo>
                  <a:cubicBezTo>
                    <a:pt x="23464" y="7640"/>
                    <a:pt x="22886" y="7880"/>
                    <a:pt x="22440" y="8294"/>
                  </a:cubicBezTo>
                  <a:cubicBezTo>
                    <a:pt x="22440" y="8294"/>
                    <a:pt x="22429" y="8305"/>
                    <a:pt x="22429" y="8305"/>
                  </a:cubicBezTo>
                  <a:cubicBezTo>
                    <a:pt x="19432" y="4414"/>
                    <a:pt x="15465" y="1766"/>
                    <a:pt x="10920" y="644"/>
                  </a:cubicBezTo>
                  <a:cubicBezTo>
                    <a:pt x="9176" y="219"/>
                    <a:pt x="7389" y="1"/>
                    <a:pt x="5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782;p42"/>
            <p:cNvSpPr/>
            <p:nvPr/>
          </p:nvSpPr>
          <p:spPr>
            <a:xfrm>
              <a:off x="6940702" y="714197"/>
              <a:ext cx="1133852" cy="579157"/>
            </a:xfrm>
            <a:custGeom>
              <a:avLst/>
              <a:gdLst/>
              <a:ahLst/>
              <a:cxnLst/>
              <a:rect l="l" t="t" r="r" b="b"/>
              <a:pathLst>
                <a:path w="21786" h="11128" extrusionOk="0">
                  <a:moveTo>
                    <a:pt x="4076" y="0"/>
                  </a:moveTo>
                  <a:cubicBezTo>
                    <a:pt x="2769" y="0"/>
                    <a:pt x="1464" y="122"/>
                    <a:pt x="196" y="371"/>
                  </a:cubicBezTo>
                  <a:cubicBezTo>
                    <a:pt x="164" y="371"/>
                    <a:pt x="131" y="381"/>
                    <a:pt x="109" y="392"/>
                  </a:cubicBezTo>
                  <a:lnTo>
                    <a:pt x="0" y="1711"/>
                  </a:lnTo>
                  <a:cubicBezTo>
                    <a:pt x="32" y="1715"/>
                    <a:pt x="65" y="1718"/>
                    <a:pt x="100" y="1718"/>
                  </a:cubicBezTo>
                  <a:cubicBezTo>
                    <a:pt x="159" y="1718"/>
                    <a:pt x="221" y="1710"/>
                    <a:pt x="283" y="1689"/>
                  </a:cubicBezTo>
                  <a:cubicBezTo>
                    <a:pt x="992" y="1515"/>
                    <a:pt x="1406" y="1482"/>
                    <a:pt x="2191" y="1406"/>
                  </a:cubicBezTo>
                  <a:cubicBezTo>
                    <a:pt x="2806" y="1353"/>
                    <a:pt x="3427" y="1326"/>
                    <a:pt x="4047" y="1326"/>
                  </a:cubicBezTo>
                  <a:cubicBezTo>
                    <a:pt x="5086" y="1326"/>
                    <a:pt x="6126" y="1402"/>
                    <a:pt x="7149" y="1558"/>
                  </a:cubicBezTo>
                  <a:cubicBezTo>
                    <a:pt x="12391" y="2343"/>
                    <a:pt x="16849" y="5307"/>
                    <a:pt x="19824" y="9667"/>
                  </a:cubicBezTo>
                  <a:cubicBezTo>
                    <a:pt x="20129" y="10124"/>
                    <a:pt x="20412" y="10593"/>
                    <a:pt x="20696" y="11073"/>
                  </a:cubicBezTo>
                  <a:cubicBezTo>
                    <a:pt x="20707" y="11094"/>
                    <a:pt x="20718" y="11116"/>
                    <a:pt x="20728" y="11127"/>
                  </a:cubicBezTo>
                  <a:lnTo>
                    <a:pt x="21786" y="10331"/>
                  </a:lnTo>
                  <a:cubicBezTo>
                    <a:pt x="18974" y="5547"/>
                    <a:pt x="14625" y="1962"/>
                    <a:pt x="9187" y="621"/>
                  </a:cubicBezTo>
                  <a:cubicBezTo>
                    <a:pt x="7531" y="212"/>
                    <a:pt x="5802" y="0"/>
                    <a:pt x="4076" y="0"/>
                  </a:cubicBezTo>
                  <a:close/>
                </a:path>
              </a:pathLst>
            </a:custGeom>
            <a:solidFill>
              <a:srgbClr val="FF7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783;p42"/>
            <p:cNvSpPr/>
            <p:nvPr/>
          </p:nvSpPr>
          <p:spPr>
            <a:xfrm>
              <a:off x="6936122" y="773894"/>
              <a:ext cx="1098149" cy="549491"/>
            </a:xfrm>
            <a:custGeom>
              <a:avLst/>
              <a:gdLst/>
              <a:ahLst/>
              <a:cxnLst/>
              <a:rect l="l" t="t" r="r" b="b"/>
              <a:pathLst>
                <a:path w="21100" h="10558" extrusionOk="0">
                  <a:moveTo>
                    <a:pt x="3749" y="1"/>
                  </a:moveTo>
                  <a:cubicBezTo>
                    <a:pt x="2524" y="1"/>
                    <a:pt x="1301" y="107"/>
                    <a:pt x="110" y="324"/>
                  </a:cubicBezTo>
                  <a:lnTo>
                    <a:pt x="1" y="1687"/>
                  </a:lnTo>
                  <a:cubicBezTo>
                    <a:pt x="677" y="1523"/>
                    <a:pt x="1091" y="1490"/>
                    <a:pt x="1854" y="1414"/>
                  </a:cubicBezTo>
                  <a:cubicBezTo>
                    <a:pt x="2469" y="1361"/>
                    <a:pt x="3090" y="1334"/>
                    <a:pt x="3710" y="1334"/>
                  </a:cubicBezTo>
                  <a:cubicBezTo>
                    <a:pt x="4749" y="1334"/>
                    <a:pt x="5789" y="1410"/>
                    <a:pt x="6812" y="1567"/>
                  </a:cubicBezTo>
                  <a:cubicBezTo>
                    <a:pt x="12054" y="2351"/>
                    <a:pt x="16512" y="5316"/>
                    <a:pt x="19487" y="9675"/>
                  </a:cubicBezTo>
                  <a:cubicBezTo>
                    <a:pt x="19683" y="9969"/>
                    <a:pt x="19868" y="10263"/>
                    <a:pt x="20043" y="10558"/>
                  </a:cubicBezTo>
                  <a:lnTo>
                    <a:pt x="21100" y="9773"/>
                  </a:lnTo>
                  <a:cubicBezTo>
                    <a:pt x="18277" y="5261"/>
                    <a:pt x="14060" y="1915"/>
                    <a:pt x="8839" y="619"/>
                  </a:cubicBezTo>
                  <a:cubicBezTo>
                    <a:pt x="7196" y="211"/>
                    <a:pt x="5471" y="1"/>
                    <a:pt x="3749" y="1"/>
                  </a:cubicBezTo>
                  <a:close/>
                </a:path>
              </a:pathLst>
            </a:custGeom>
            <a:solidFill>
              <a:srgbClr val="FEA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784;p42"/>
            <p:cNvSpPr/>
            <p:nvPr/>
          </p:nvSpPr>
          <p:spPr>
            <a:xfrm>
              <a:off x="6931594" y="834476"/>
              <a:ext cx="1059012" cy="521803"/>
            </a:xfrm>
            <a:custGeom>
              <a:avLst/>
              <a:gdLst/>
              <a:ahLst/>
              <a:cxnLst/>
              <a:rect l="l" t="t" r="r" b="b"/>
              <a:pathLst>
                <a:path w="20348" h="10026" extrusionOk="0">
                  <a:moveTo>
                    <a:pt x="3319" y="0"/>
                  </a:moveTo>
                  <a:cubicBezTo>
                    <a:pt x="2242" y="0"/>
                    <a:pt x="1165" y="83"/>
                    <a:pt x="110" y="250"/>
                  </a:cubicBezTo>
                  <a:lnTo>
                    <a:pt x="1" y="1591"/>
                  </a:lnTo>
                  <a:cubicBezTo>
                    <a:pt x="458" y="1503"/>
                    <a:pt x="840" y="1460"/>
                    <a:pt x="1428" y="1416"/>
                  </a:cubicBezTo>
                  <a:cubicBezTo>
                    <a:pt x="2066" y="1358"/>
                    <a:pt x="2705" y="1328"/>
                    <a:pt x="3344" y="1328"/>
                  </a:cubicBezTo>
                  <a:cubicBezTo>
                    <a:pt x="4365" y="1328"/>
                    <a:pt x="5386" y="1404"/>
                    <a:pt x="6398" y="1558"/>
                  </a:cubicBezTo>
                  <a:cubicBezTo>
                    <a:pt x="11629" y="2343"/>
                    <a:pt x="16097" y="5307"/>
                    <a:pt x="19062" y="9666"/>
                  </a:cubicBezTo>
                  <a:cubicBezTo>
                    <a:pt x="19138" y="9786"/>
                    <a:pt x="19214" y="9906"/>
                    <a:pt x="19291" y="10026"/>
                  </a:cubicBezTo>
                  <a:lnTo>
                    <a:pt x="20348" y="9241"/>
                  </a:lnTo>
                  <a:cubicBezTo>
                    <a:pt x="17525" y="5002"/>
                    <a:pt x="13438" y="1863"/>
                    <a:pt x="8425" y="621"/>
                  </a:cubicBezTo>
                  <a:cubicBezTo>
                    <a:pt x="6774" y="211"/>
                    <a:pt x="5045" y="0"/>
                    <a:pt x="3319" y="0"/>
                  </a:cubicBezTo>
                  <a:close/>
                </a:path>
              </a:pathLst>
            </a:custGeom>
            <a:solidFill>
              <a:srgbClr val="FFE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785;p42"/>
            <p:cNvSpPr/>
            <p:nvPr/>
          </p:nvSpPr>
          <p:spPr>
            <a:xfrm>
              <a:off x="6927066" y="893236"/>
              <a:ext cx="1018729" cy="496509"/>
            </a:xfrm>
            <a:custGeom>
              <a:avLst/>
              <a:gdLst/>
              <a:ahLst/>
              <a:cxnLst/>
              <a:rect l="l" t="t" r="r" b="b"/>
              <a:pathLst>
                <a:path w="19574" h="9540" extrusionOk="0">
                  <a:moveTo>
                    <a:pt x="2887" y="1"/>
                  </a:moveTo>
                  <a:cubicBezTo>
                    <a:pt x="1955" y="1"/>
                    <a:pt x="1025" y="63"/>
                    <a:pt x="110" y="189"/>
                  </a:cubicBezTo>
                  <a:lnTo>
                    <a:pt x="1" y="1519"/>
                  </a:lnTo>
                  <a:cubicBezTo>
                    <a:pt x="295" y="1475"/>
                    <a:pt x="589" y="1453"/>
                    <a:pt x="981" y="1410"/>
                  </a:cubicBezTo>
                  <a:cubicBezTo>
                    <a:pt x="1601" y="1357"/>
                    <a:pt x="2224" y="1330"/>
                    <a:pt x="2846" y="1330"/>
                  </a:cubicBezTo>
                  <a:cubicBezTo>
                    <a:pt x="3888" y="1330"/>
                    <a:pt x="4928" y="1405"/>
                    <a:pt x="5951" y="1562"/>
                  </a:cubicBezTo>
                  <a:cubicBezTo>
                    <a:pt x="11139" y="2336"/>
                    <a:pt x="15552" y="5246"/>
                    <a:pt x="18527" y="9540"/>
                  </a:cubicBezTo>
                  <a:lnTo>
                    <a:pt x="19574" y="8755"/>
                  </a:lnTo>
                  <a:cubicBezTo>
                    <a:pt x="16773" y="4766"/>
                    <a:pt x="12806" y="1813"/>
                    <a:pt x="7978" y="614"/>
                  </a:cubicBezTo>
                  <a:cubicBezTo>
                    <a:pt x="6331" y="211"/>
                    <a:pt x="4607" y="1"/>
                    <a:pt x="2887" y="1"/>
                  </a:cubicBezTo>
                  <a:close/>
                </a:path>
              </a:pathLst>
            </a:custGeom>
            <a:solidFill>
              <a:srgbClr val="48CC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786;p42"/>
            <p:cNvSpPr/>
            <p:nvPr/>
          </p:nvSpPr>
          <p:spPr>
            <a:xfrm>
              <a:off x="6922538" y="956888"/>
              <a:ext cx="978446" cy="465751"/>
            </a:xfrm>
            <a:custGeom>
              <a:avLst/>
              <a:gdLst/>
              <a:ahLst/>
              <a:cxnLst/>
              <a:rect l="l" t="t" r="r" b="b"/>
              <a:pathLst>
                <a:path w="18800" h="8949" extrusionOk="0">
                  <a:moveTo>
                    <a:pt x="2546" y="1"/>
                  </a:moveTo>
                  <a:cubicBezTo>
                    <a:pt x="1726" y="1"/>
                    <a:pt x="907" y="48"/>
                    <a:pt x="98" y="143"/>
                  </a:cubicBezTo>
                  <a:lnTo>
                    <a:pt x="0" y="1473"/>
                  </a:lnTo>
                  <a:cubicBezTo>
                    <a:pt x="186" y="1451"/>
                    <a:pt x="393" y="1440"/>
                    <a:pt x="643" y="1418"/>
                  </a:cubicBezTo>
                  <a:cubicBezTo>
                    <a:pt x="1277" y="1359"/>
                    <a:pt x="1915" y="1330"/>
                    <a:pt x="2553" y="1330"/>
                  </a:cubicBezTo>
                  <a:cubicBezTo>
                    <a:pt x="3574" y="1330"/>
                    <a:pt x="4596" y="1406"/>
                    <a:pt x="5602" y="1560"/>
                  </a:cubicBezTo>
                  <a:cubicBezTo>
                    <a:pt x="10550" y="2301"/>
                    <a:pt x="14800" y="4982"/>
                    <a:pt x="17764" y="8949"/>
                  </a:cubicBezTo>
                  <a:lnTo>
                    <a:pt x="18800" y="8175"/>
                  </a:lnTo>
                  <a:cubicBezTo>
                    <a:pt x="16032" y="4470"/>
                    <a:pt x="12217" y="1756"/>
                    <a:pt x="7640" y="623"/>
                  </a:cubicBezTo>
                  <a:cubicBezTo>
                    <a:pt x="5994" y="209"/>
                    <a:pt x="4268" y="1"/>
                    <a:pt x="254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787;p42"/>
            <p:cNvSpPr/>
            <p:nvPr/>
          </p:nvSpPr>
          <p:spPr>
            <a:xfrm>
              <a:off x="6916865" y="1023247"/>
              <a:ext cx="941598" cy="434576"/>
            </a:xfrm>
            <a:custGeom>
              <a:avLst/>
              <a:gdLst/>
              <a:ahLst/>
              <a:cxnLst/>
              <a:rect l="l" t="t" r="r" b="b"/>
              <a:pathLst>
                <a:path w="18092" h="8350" extrusionOk="0">
                  <a:moveTo>
                    <a:pt x="2513" y="1"/>
                  </a:moveTo>
                  <a:cubicBezTo>
                    <a:pt x="1721" y="1"/>
                    <a:pt x="921" y="48"/>
                    <a:pt x="109" y="143"/>
                  </a:cubicBezTo>
                  <a:lnTo>
                    <a:pt x="0" y="1473"/>
                  </a:lnTo>
                  <a:cubicBezTo>
                    <a:pt x="186" y="1451"/>
                    <a:pt x="186" y="1429"/>
                    <a:pt x="436" y="1407"/>
                  </a:cubicBezTo>
                  <a:cubicBezTo>
                    <a:pt x="1053" y="1351"/>
                    <a:pt x="1671" y="1323"/>
                    <a:pt x="2288" y="1323"/>
                  </a:cubicBezTo>
                  <a:cubicBezTo>
                    <a:pt x="3331" y="1323"/>
                    <a:pt x="4373" y="1403"/>
                    <a:pt x="5406" y="1560"/>
                  </a:cubicBezTo>
                  <a:cubicBezTo>
                    <a:pt x="10092" y="2257"/>
                    <a:pt x="14168" y="4710"/>
                    <a:pt x="17089" y="8349"/>
                  </a:cubicBezTo>
                  <a:lnTo>
                    <a:pt x="18091" y="7510"/>
                  </a:lnTo>
                  <a:cubicBezTo>
                    <a:pt x="15367" y="4154"/>
                    <a:pt x="11738" y="1680"/>
                    <a:pt x="7433" y="612"/>
                  </a:cubicBezTo>
                  <a:cubicBezTo>
                    <a:pt x="5790" y="207"/>
                    <a:pt x="4167" y="1"/>
                    <a:pt x="2513" y="1"/>
                  </a:cubicBezTo>
                  <a:close/>
                </a:path>
              </a:pathLst>
            </a:custGeom>
            <a:solidFill>
              <a:srgbClr val="A77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788;p42"/>
            <p:cNvSpPr/>
            <p:nvPr/>
          </p:nvSpPr>
          <p:spPr>
            <a:xfrm>
              <a:off x="7692242" y="1112090"/>
              <a:ext cx="504837" cy="469602"/>
            </a:xfrm>
            <a:custGeom>
              <a:avLst/>
              <a:gdLst/>
              <a:ahLst/>
              <a:cxnLst/>
              <a:rect l="l" t="t" r="r" b="b"/>
              <a:pathLst>
                <a:path w="9700" h="9023" extrusionOk="0">
                  <a:moveTo>
                    <a:pt x="8126" y="1"/>
                  </a:moveTo>
                  <a:cubicBezTo>
                    <a:pt x="7775" y="1"/>
                    <a:pt x="7423" y="129"/>
                    <a:pt x="7149" y="387"/>
                  </a:cubicBezTo>
                  <a:cubicBezTo>
                    <a:pt x="6997" y="540"/>
                    <a:pt x="6877" y="714"/>
                    <a:pt x="6801" y="910"/>
                  </a:cubicBezTo>
                  <a:cubicBezTo>
                    <a:pt x="6761" y="908"/>
                    <a:pt x="6721" y="907"/>
                    <a:pt x="6681" y="907"/>
                  </a:cubicBezTo>
                  <a:cubicBezTo>
                    <a:pt x="6163" y="907"/>
                    <a:pt x="5635" y="1103"/>
                    <a:pt x="5220" y="1488"/>
                  </a:cubicBezTo>
                  <a:cubicBezTo>
                    <a:pt x="5166" y="1542"/>
                    <a:pt x="5122" y="1597"/>
                    <a:pt x="5068" y="1651"/>
                  </a:cubicBezTo>
                  <a:cubicBezTo>
                    <a:pt x="4789" y="1494"/>
                    <a:pt x="4477" y="1414"/>
                    <a:pt x="4165" y="1414"/>
                  </a:cubicBezTo>
                  <a:cubicBezTo>
                    <a:pt x="3721" y="1414"/>
                    <a:pt x="3277" y="1575"/>
                    <a:pt x="2932" y="1902"/>
                  </a:cubicBezTo>
                  <a:cubicBezTo>
                    <a:pt x="2572" y="2251"/>
                    <a:pt x="2387" y="2697"/>
                    <a:pt x="2365" y="3155"/>
                  </a:cubicBezTo>
                  <a:cubicBezTo>
                    <a:pt x="2351" y="3155"/>
                    <a:pt x="2337" y="3155"/>
                    <a:pt x="2323" y="3155"/>
                  </a:cubicBezTo>
                  <a:cubicBezTo>
                    <a:pt x="1803" y="3155"/>
                    <a:pt x="1286" y="3351"/>
                    <a:pt x="883" y="3733"/>
                  </a:cubicBezTo>
                  <a:cubicBezTo>
                    <a:pt x="87" y="4485"/>
                    <a:pt x="0" y="5705"/>
                    <a:pt x="643" y="6566"/>
                  </a:cubicBezTo>
                  <a:cubicBezTo>
                    <a:pt x="643" y="6566"/>
                    <a:pt x="643" y="6566"/>
                    <a:pt x="632" y="6577"/>
                  </a:cubicBezTo>
                  <a:cubicBezTo>
                    <a:pt x="66" y="7111"/>
                    <a:pt x="44" y="8016"/>
                    <a:pt x="589" y="8582"/>
                  </a:cubicBezTo>
                  <a:cubicBezTo>
                    <a:pt x="865" y="8876"/>
                    <a:pt x="1240" y="9023"/>
                    <a:pt x="1617" y="9023"/>
                  </a:cubicBezTo>
                  <a:cubicBezTo>
                    <a:pt x="1968" y="9023"/>
                    <a:pt x="2320" y="8895"/>
                    <a:pt x="2594" y="8637"/>
                  </a:cubicBezTo>
                  <a:cubicBezTo>
                    <a:pt x="2638" y="8593"/>
                    <a:pt x="2681" y="8550"/>
                    <a:pt x="2714" y="8495"/>
                  </a:cubicBezTo>
                  <a:cubicBezTo>
                    <a:pt x="2923" y="8575"/>
                    <a:pt x="3144" y="8615"/>
                    <a:pt x="3364" y="8615"/>
                  </a:cubicBezTo>
                  <a:cubicBezTo>
                    <a:pt x="3808" y="8615"/>
                    <a:pt x="4250" y="8452"/>
                    <a:pt x="4599" y="8125"/>
                  </a:cubicBezTo>
                  <a:cubicBezTo>
                    <a:pt x="5013" y="7732"/>
                    <a:pt x="5199" y="7187"/>
                    <a:pt x="5155" y="6653"/>
                  </a:cubicBezTo>
                  <a:cubicBezTo>
                    <a:pt x="5504" y="6588"/>
                    <a:pt x="5842" y="6414"/>
                    <a:pt x="6114" y="6152"/>
                  </a:cubicBezTo>
                  <a:cubicBezTo>
                    <a:pt x="6408" y="5880"/>
                    <a:pt x="6594" y="5531"/>
                    <a:pt x="6681" y="5160"/>
                  </a:cubicBezTo>
                  <a:cubicBezTo>
                    <a:pt x="6695" y="5161"/>
                    <a:pt x="6709" y="5161"/>
                    <a:pt x="6723" y="5161"/>
                  </a:cubicBezTo>
                  <a:cubicBezTo>
                    <a:pt x="7243" y="5161"/>
                    <a:pt x="7759" y="4965"/>
                    <a:pt x="8152" y="4583"/>
                  </a:cubicBezTo>
                  <a:cubicBezTo>
                    <a:pt x="8697" y="4071"/>
                    <a:pt x="8904" y="3351"/>
                    <a:pt x="8795" y="2676"/>
                  </a:cubicBezTo>
                  <a:cubicBezTo>
                    <a:pt x="8904" y="2621"/>
                    <a:pt x="9013" y="2545"/>
                    <a:pt x="9111" y="2458"/>
                  </a:cubicBezTo>
                  <a:cubicBezTo>
                    <a:pt x="9678" y="1913"/>
                    <a:pt x="9700" y="1008"/>
                    <a:pt x="9155" y="441"/>
                  </a:cubicBezTo>
                  <a:cubicBezTo>
                    <a:pt x="8878" y="148"/>
                    <a:pt x="8503" y="1"/>
                    <a:pt x="8126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10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81" y="183737"/>
            <a:ext cx="4733245" cy="477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aphic 17">
            <a:extLst>
              <a:ext uri="{FF2B5EF4-FFF2-40B4-BE49-F238E27FC236}">
                <a16:creationId xmlns:a16="http://schemas.microsoft.com/office/drawing/2014/main" id="{7E55369D-5E44-4E33-92EE-60AF5127A94B}"/>
              </a:ext>
            </a:extLst>
          </p:cNvPr>
          <p:cNvGrpSpPr/>
          <p:nvPr/>
        </p:nvGrpSpPr>
        <p:grpSpPr>
          <a:xfrm flipH="1">
            <a:off x="7846837" y="2939823"/>
            <a:ext cx="1346743" cy="2661522"/>
            <a:chOff x="1738293" y="2503368"/>
            <a:chExt cx="3475954" cy="6869408"/>
          </a:xfrm>
        </p:grpSpPr>
        <p:sp>
          <p:nvSpPr>
            <p:cNvPr id="6" name="Freeform: Shape 31">
              <a:extLst>
                <a:ext uri="{FF2B5EF4-FFF2-40B4-BE49-F238E27FC236}">
                  <a16:creationId xmlns:a16="http://schemas.microsoft.com/office/drawing/2014/main" id="{9DCF6616-406C-49F2-BF17-71C66E55B5BD}"/>
                </a:ext>
              </a:extLst>
            </p:cNvPr>
            <p:cNvSpPr/>
            <p:nvPr/>
          </p:nvSpPr>
          <p:spPr>
            <a:xfrm>
              <a:off x="1738293" y="4142007"/>
              <a:ext cx="3475954" cy="5230769"/>
            </a:xfrm>
            <a:custGeom>
              <a:avLst/>
              <a:gdLst>
                <a:gd name="connsiteX0" fmla="*/ 2080198 w 2085285"/>
                <a:gd name="connsiteY0" fmla="*/ 730561 h 2703240"/>
                <a:gd name="connsiteX1" fmla="*/ 1951535 w 2085285"/>
                <a:gd name="connsiteY1" fmla="*/ 1454299 h 2703240"/>
                <a:gd name="connsiteX2" fmla="*/ 1774941 w 2085285"/>
                <a:gd name="connsiteY2" fmla="*/ 1583658 h 2703240"/>
                <a:gd name="connsiteX3" fmla="*/ 1366233 w 2085285"/>
                <a:gd name="connsiteY3" fmla="*/ 1530042 h 2703240"/>
                <a:gd name="connsiteX4" fmla="*/ 967392 w 2085285"/>
                <a:gd name="connsiteY4" fmla="*/ 1963667 h 2703240"/>
                <a:gd name="connsiteX5" fmla="*/ 1091370 w 2085285"/>
                <a:gd name="connsiteY5" fmla="*/ 2038315 h 2703240"/>
                <a:gd name="connsiteX6" fmla="*/ 702664 w 2085285"/>
                <a:gd name="connsiteY6" fmla="*/ 2684167 h 2703240"/>
                <a:gd name="connsiteX7" fmla="*/ 648638 w 2085285"/>
                <a:gd name="connsiteY7" fmla="*/ 2697597 h 2703240"/>
                <a:gd name="connsiteX8" fmla="*/ 19074 w 2085285"/>
                <a:gd name="connsiteY8" fmla="*/ 2318721 h 2703240"/>
                <a:gd name="connsiteX9" fmla="*/ 5644 w 2085285"/>
                <a:gd name="connsiteY9" fmla="*/ 2264696 h 2703240"/>
                <a:gd name="connsiteX10" fmla="*/ 394350 w 2085285"/>
                <a:gd name="connsiteY10" fmla="*/ 1618739 h 2703240"/>
                <a:gd name="connsiteX11" fmla="*/ 633637 w 2085285"/>
                <a:gd name="connsiteY11" fmla="*/ 293059 h 2703240"/>
                <a:gd name="connsiteX12" fmla="*/ 729115 w 2085285"/>
                <a:gd name="connsiteY12" fmla="*/ 185121 h 2703240"/>
                <a:gd name="connsiteX13" fmla="*/ 1304959 w 2085285"/>
                <a:gd name="connsiteY13" fmla="*/ 5832 h 2703240"/>
                <a:gd name="connsiteX14" fmla="*/ 1418268 w 2085285"/>
                <a:gd name="connsiteY14" fmla="*/ 24273 h 2703240"/>
                <a:gd name="connsiteX15" fmla="*/ 1948763 w 2085285"/>
                <a:gd name="connsiteY15" fmla="*/ 406368 h 2703240"/>
                <a:gd name="connsiteX16" fmla="*/ 2080198 w 2085285"/>
                <a:gd name="connsiteY16" fmla="*/ 730561 h 2703240"/>
                <a:gd name="connsiteX0" fmla="*/ 2074554 w 2079641"/>
                <a:gd name="connsiteY0" fmla="*/ 730561 h 2703240"/>
                <a:gd name="connsiteX1" fmla="*/ 1945891 w 2079641"/>
                <a:gd name="connsiteY1" fmla="*/ 1454299 h 2703240"/>
                <a:gd name="connsiteX2" fmla="*/ 1769297 w 2079641"/>
                <a:gd name="connsiteY2" fmla="*/ 1583658 h 2703240"/>
                <a:gd name="connsiteX3" fmla="*/ 1360589 w 2079641"/>
                <a:gd name="connsiteY3" fmla="*/ 1530042 h 2703240"/>
                <a:gd name="connsiteX4" fmla="*/ 961748 w 2079641"/>
                <a:gd name="connsiteY4" fmla="*/ 1963667 h 2703240"/>
                <a:gd name="connsiteX5" fmla="*/ 1085726 w 2079641"/>
                <a:gd name="connsiteY5" fmla="*/ 2038315 h 2703240"/>
                <a:gd name="connsiteX6" fmla="*/ 697020 w 2079641"/>
                <a:gd name="connsiteY6" fmla="*/ 2684167 h 2703240"/>
                <a:gd name="connsiteX7" fmla="*/ 642994 w 2079641"/>
                <a:gd name="connsiteY7" fmla="*/ 2697597 h 2703240"/>
                <a:gd name="connsiteX8" fmla="*/ 0 w 2079641"/>
                <a:gd name="connsiteY8" fmla="*/ 2264696 h 2703240"/>
                <a:gd name="connsiteX9" fmla="*/ 388706 w 2079641"/>
                <a:gd name="connsiteY9" fmla="*/ 1618739 h 2703240"/>
                <a:gd name="connsiteX10" fmla="*/ 627993 w 2079641"/>
                <a:gd name="connsiteY10" fmla="*/ 293059 h 2703240"/>
                <a:gd name="connsiteX11" fmla="*/ 723471 w 2079641"/>
                <a:gd name="connsiteY11" fmla="*/ 185121 h 2703240"/>
                <a:gd name="connsiteX12" fmla="*/ 1299315 w 2079641"/>
                <a:gd name="connsiteY12" fmla="*/ 5832 h 2703240"/>
                <a:gd name="connsiteX13" fmla="*/ 1412624 w 2079641"/>
                <a:gd name="connsiteY13" fmla="*/ 24273 h 2703240"/>
                <a:gd name="connsiteX14" fmla="*/ 1943119 w 2079641"/>
                <a:gd name="connsiteY14" fmla="*/ 406368 h 2703240"/>
                <a:gd name="connsiteX15" fmla="*/ 2074554 w 2079641"/>
                <a:gd name="connsiteY15" fmla="*/ 730561 h 2703240"/>
                <a:gd name="connsiteX0" fmla="*/ 3470867 w 3475954"/>
                <a:gd name="connsiteY0" fmla="*/ 730561 h 4612480"/>
                <a:gd name="connsiteX1" fmla="*/ 3342204 w 3475954"/>
                <a:gd name="connsiteY1" fmla="*/ 1454299 h 4612480"/>
                <a:gd name="connsiteX2" fmla="*/ 3165610 w 3475954"/>
                <a:gd name="connsiteY2" fmla="*/ 1583658 h 4612480"/>
                <a:gd name="connsiteX3" fmla="*/ 2756902 w 3475954"/>
                <a:gd name="connsiteY3" fmla="*/ 1530042 h 4612480"/>
                <a:gd name="connsiteX4" fmla="*/ 2358061 w 3475954"/>
                <a:gd name="connsiteY4" fmla="*/ 1963667 h 4612480"/>
                <a:gd name="connsiteX5" fmla="*/ 2482039 w 3475954"/>
                <a:gd name="connsiteY5" fmla="*/ 2038315 h 4612480"/>
                <a:gd name="connsiteX6" fmla="*/ 2093333 w 3475954"/>
                <a:gd name="connsiteY6" fmla="*/ 2684167 h 4612480"/>
                <a:gd name="connsiteX7" fmla="*/ 2039307 w 3475954"/>
                <a:gd name="connsiteY7" fmla="*/ 2697597 h 4612480"/>
                <a:gd name="connsiteX8" fmla="*/ 0 w 3475954"/>
                <a:gd name="connsiteY8" fmla="*/ 4612480 h 4612480"/>
                <a:gd name="connsiteX9" fmla="*/ 1785019 w 3475954"/>
                <a:gd name="connsiteY9" fmla="*/ 1618739 h 4612480"/>
                <a:gd name="connsiteX10" fmla="*/ 2024306 w 3475954"/>
                <a:gd name="connsiteY10" fmla="*/ 293059 h 4612480"/>
                <a:gd name="connsiteX11" fmla="*/ 2119784 w 3475954"/>
                <a:gd name="connsiteY11" fmla="*/ 185121 h 4612480"/>
                <a:gd name="connsiteX12" fmla="*/ 2695628 w 3475954"/>
                <a:gd name="connsiteY12" fmla="*/ 5832 h 4612480"/>
                <a:gd name="connsiteX13" fmla="*/ 2808937 w 3475954"/>
                <a:gd name="connsiteY13" fmla="*/ 24273 h 4612480"/>
                <a:gd name="connsiteX14" fmla="*/ 3339432 w 3475954"/>
                <a:gd name="connsiteY14" fmla="*/ 406368 h 4612480"/>
                <a:gd name="connsiteX15" fmla="*/ 3470867 w 3475954"/>
                <a:gd name="connsiteY15" fmla="*/ 730561 h 4612480"/>
                <a:gd name="connsiteX0" fmla="*/ 3470867 w 3475954"/>
                <a:gd name="connsiteY0" fmla="*/ 730561 h 5230769"/>
                <a:gd name="connsiteX1" fmla="*/ 3342204 w 3475954"/>
                <a:gd name="connsiteY1" fmla="*/ 1454299 h 5230769"/>
                <a:gd name="connsiteX2" fmla="*/ 3165610 w 3475954"/>
                <a:gd name="connsiteY2" fmla="*/ 1583658 h 5230769"/>
                <a:gd name="connsiteX3" fmla="*/ 2756902 w 3475954"/>
                <a:gd name="connsiteY3" fmla="*/ 1530042 h 5230769"/>
                <a:gd name="connsiteX4" fmla="*/ 2358061 w 3475954"/>
                <a:gd name="connsiteY4" fmla="*/ 1963667 h 5230769"/>
                <a:gd name="connsiteX5" fmla="*/ 2482039 w 3475954"/>
                <a:gd name="connsiteY5" fmla="*/ 2038315 h 5230769"/>
                <a:gd name="connsiteX6" fmla="*/ 2093333 w 3475954"/>
                <a:gd name="connsiteY6" fmla="*/ 2684167 h 5230769"/>
                <a:gd name="connsiteX7" fmla="*/ 568853 w 3475954"/>
                <a:gd name="connsiteY7" fmla="*/ 5230732 h 5230769"/>
                <a:gd name="connsiteX8" fmla="*/ 0 w 3475954"/>
                <a:gd name="connsiteY8" fmla="*/ 4612480 h 5230769"/>
                <a:gd name="connsiteX9" fmla="*/ 1785019 w 3475954"/>
                <a:gd name="connsiteY9" fmla="*/ 1618739 h 5230769"/>
                <a:gd name="connsiteX10" fmla="*/ 2024306 w 3475954"/>
                <a:gd name="connsiteY10" fmla="*/ 293059 h 5230769"/>
                <a:gd name="connsiteX11" fmla="*/ 2119784 w 3475954"/>
                <a:gd name="connsiteY11" fmla="*/ 185121 h 5230769"/>
                <a:gd name="connsiteX12" fmla="*/ 2695628 w 3475954"/>
                <a:gd name="connsiteY12" fmla="*/ 5832 h 5230769"/>
                <a:gd name="connsiteX13" fmla="*/ 2808937 w 3475954"/>
                <a:gd name="connsiteY13" fmla="*/ 24273 h 5230769"/>
                <a:gd name="connsiteX14" fmla="*/ 3339432 w 3475954"/>
                <a:gd name="connsiteY14" fmla="*/ 406368 h 5230769"/>
                <a:gd name="connsiteX15" fmla="*/ 3470867 w 3475954"/>
                <a:gd name="connsiteY15" fmla="*/ 730561 h 523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75954" h="5230769">
                  <a:moveTo>
                    <a:pt x="3470867" y="730561"/>
                  </a:moveTo>
                  <a:lnTo>
                    <a:pt x="3342204" y="1454299"/>
                  </a:lnTo>
                  <a:cubicBezTo>
                    <a:pt x="3327449" y="1537614"/>
                    <a:pt x="3249621" y="1594621"/>
                    <a:pt x="3165610" y="1583658"/>
                  </a:cubicBezTo>
                  <a:lnTo>
                    <a:pt x="2756902" y="1530042"/>
                  </a:lnTo>
                  <a:lnTo>
                    <a:pt x="2358061" y="1963667"/>
                  </a:lnTo>
                  <a:lnTo>
                    <a:pt x="2482039" y="2038315"/>
                  </a:lnTo>
                  <a:lnTo>
                    <a:pt x="2093333" y="2684167"/>
                  </a:lnTo>
                  <a:cubicBezTo>
                    <a:pt x="2082122" y="2702798"/>
                    <a:pt x="587475" y="5241943"/>
                    <a:pt x="568853" y="5230732"/>
                  </a:cubicBezTo>
                  <a:lnTo>
                    <a:pt x="0" y="4612480"/>
                  </a:lnTo>
                  <a:lnTo>
                    <a:pt x="1785019" y="1618739"/>
                  </a:lnTo>
                  <a:lnTo>
                    <a:pt x="2024306" y="293059"/>
                  </a:lnTo>
                  <a:cubicBezTo>
                    <a:pt x="2033478" y="242128"/>
                    <a:pt x="2070349" y="200475"/>
                    <a:pt x="2119784" y="185121"/>
                  </a:cubicBezTo>
                  <a:lnTo>
                    <a:pt x="2695628" y="5832"/>
                  </a:lnTo>
                  <a:cubicBezTo>
                    <a:pt x="2734194" y="-6226"/>
                    <a:pt x="2776152" y="651"/>
                    <a:pt x="2808937" y="24273"/>
                  </a:cubicBezTo>
                  <a:lnTo>
                    <a:pt x="3339432" y="406368"/>
                  </a:lnTo>
                  <a:cubicBezTo>
                    <a:pt x="3441864" y="480215"/>
                    <a:pt x="3492984" y="606278"/>
                    <a:pt x="3470867" y="730561"/>
                  </a:cubicBezTo>
                  <a:close/>
                </a:path>
              </a:pathLst>
            </a:custGeom>
            <a:solidFill>
              <a:srgbClr val="FFCD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 dirty="0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32">
              <a:extLst>
                <a:ext uri="{FF2B5EF4-FFF2-40B4-BE49-F238E27FC236}">
                  <a16:creationId xmlns:a16="http://schemas.microsoft.com/office/drawing/2014/main" id="{6ADDC485-3130-43E6-B9AA-6B972A469F9C}"/>
                </a:ext>
              </a:extLst>
            </p:cNvPr>
            <p:cNvSpPr/>
            <p:nvPr/>
          </p:nvSpPr>
          <p:spPr>
            <a:xfrm>
              <a:off x="4421700" y="2503368"/>
              <a:ext cx="288064" cy="4061249"/>
            </a:xfrm>
            <a:custGeom>
              <a:avLst/>
              <a:gdLst>
                <a:gd name="connsiteX0" fmla="*/ 0 w 298989"/>
                <a:gd name="connsiteY0" fmla="*/ 0 h 3304689"/>
                <a:gd name="connsiteX1" fmla="*/ 0 w 298989"/>
                <a:gd name="connsiteY1" fmla="*/ 3155194 h 3304689"/>
                <a:gd name="connsiteX2" fmla="*/ 149495 w 298989"/>
                <a:gd name="connsiteY2" fmla="*/ 3304689 h 3304689"/>
                <a:gd name="connsiteX3" fmla="*/ 298990 w 298989"/>
                <a:gd name="connsiteY3" fmla="*/ 3155194 h 3304689"/>
                <a:gd name="connsiteX4" fmla="*/ 298990 w 298989"/>
                <a:gd name="connsiteY4" fmla="*/ 0 h 330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89" h="3304689">
                  <a:moveTo>
                    <a:pt x="0" y="0"/>
                  </a:moveTo>
                  <a:lnTo>
                    <a:pt x="0" y="3155194"/>
                  </a:lnTo>
                  <a:cubicBezTo>
                    <a:pt x="0" y="3237757"/>
                    <a:pt x="66932" y="3304689"/>
                    <a:pt x="149495" y="3304689"/>
                  </a:cubicBezTo>
                  <a:cubicBezTo>
                    <a:pt x="232058" y="3304689"/>
                    <a:pt x="298990" y="3237757"/>
                    <a:pt x="298990" y="3155194"/>
                  </a:cubicBezTo>
                  <a:lnTo>
                    <a:pt x="298990" y="0"/>
                  </a:lnTo>
                  <a:close/>
                </a:path>
              </a:pathLst>
            </a:custGeom>
            <a:solidFill>
              <a:srgbClr val="BDC3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33">
              <a:extLst>
                <a:ext uri="{FF2B5EF4-FFF2-40B4-BE49-F238E27FC236}">
                  <a16:creationId xmlns:a16="http://schemas.microsoft.com/office/drawing/2014/main" id="{0515A718-8E0C-4DE4-8E20-55123C17B254}"/>
                </a:ext>
              </a:extLst>
            </p:cNvPr>
            <p:cNvSpPr/>
            <p:nvPr/>
          </p:nvSpPr>
          <p:spPr>
            <a:xfrm>
              <a:off x="3557364" y="4421939"/>
              <a:ext cx="1546700" cy="1877577"/>
            </a:xfrm>
            <a:custGeom>
              <a:avLst/>
              <a:gdLst>
                <a:gd name="connsiteX0" fmla="*/ 1172004 w 1546700"/>
                <a:gd name="connsiteY0" fmla="*/ 125445 h 1877577"/>
                <a:gd name="connsiteX1" fmla="*/ 925373 w 1546700"/>
                <a:gd name="connsiteY1" fmla="*/ 633270 h 1877577"/>
                <a:gd name="connsiteX2" fmla="*/ 431492 w 1546700"/>
                <a:gd name="connsiteY2" fmla="*/ 738597 h 1877577"/>
                <a:gd name="connsiteX3" fmla="*/ 0 w 1546700"/>
                <a:gd name="connsiteY3" fmla="*/ 1580036 h 1877577"/>
                <a:gd name="connsiteX4" fmla="*/ 494395 w 1546700"/>
                <a:gd name="connsiteY4" fmla="*/ 1877578 h 1877577"/>
                <a:gd name="connsiteX5" fmla="*/ 856650 w 1546700"/>
                <a:gd name="connsiteY5" fmla="*/ 1588837 h 1877577"/>
                <a:gd name="connsiteX6" fmla="*/ 1062828 w 1546700"/>
                <a:gd name="connsiteY6" fmla="*/ 1326814 h 1877577"/>
                <a:gd name="connsiteX7" fmla="*/ 1510170 w 1546700"/>
                <a:gd name="connsiteY7" fmla="*/ 291618 h 1877577"/>
                <a:gd name="connsiteX8" fmla="*/ 1464421 w 1546700"/>
                <a:gd name="connsiteY8" fmla="*/ 19993 h 1877577"/>
                <a:gd name="connsiteX9" fmla="*/ 1172004 w 1546700"/>
                <a:gd name="connsiteY9" fmla="*/ 125445 h 187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6700" h="1877577">
                  <a:moveTo>
                    <a:pt x="1172004" y="125445"/>
                  </a:moveTo>
                  <a:lnTo>
                    <a:pt x="925373" y="633270"/>
                  </a:lnTo>
                  <a:lnTo>
                    <a:pt x="431492" y="738597"/>
                  </a:lnTo>
                  <a:lnTo>
                    <a:pt x="0" y="1580036"/>
                  </a:lnTo>
                  <a:lnTo>
                    <a:pt x="494395" y="1877578"/>
                  </a:lnTo>
                  <a:lnTo>
                    <a:pt x="856650" y="1588837"/>
                  </a:lnTo>
                  <a:cubicBezTo>
                    <a:pt x="941594" y="1523734"/>
                    <a:pt x="1021051" y="1425350"/>
                    <a:pt x="1062828" y="1326814"/>
                  </a:cubicBezTo>
                  <a:lnTo>
                    <a:pt x="1510170" y="291618"/>
                  </a:lnTo>
                  <a:cubicBezTo>
                    <a:pt x="1557309" y="180442"/>
                    <a:pt x="1574359" y="69961"/>
                    <a:pt x="1464421" y="19993"/>
                  </a:cubicBezTo>
                  <a:cubicBezTo>
                    <a:pt x="1354493" y="-29956"/>
                    <a:pt x="1224763" y="16812"/>
                    <a:pt x="1172004" y="125445"/>
                  </a:cubicBezTo>
                  <a:close/>
                </a:path>
              </a:pathLst>
            </a:custGeom>
            <a:solidFill>
              <a:srgbClr val="FFCD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34">
              <a:extLst>
                <a:ext uri="{FF2B5EF4-FFF2-40B4-BE49-F238E27FC236}">
                  <a16:creationId xmlns:a16="http://schemas.microsoft.com/office/drawing/2014/main" id="{408C681E-A16C-4CB5-900D-E015FB3398EA}"/>
                </a:ext>
              </a:extLst>
            </p:cNvPr>
            <p:cNvSpPr/>
            <p:nvPr/>
          </p:nvSpPr>
          <p:spPr>
            <a:xfrm>
              <a:off x="2143703" y="4422016"/>
              <a:ext cx="3008677" cy="4909915"/>
            </a:xfrm>
            <a:custGeom>
              <a:avLst/>
              <a:gdLst>
                <a:gd name="connsiteX0" fmla="*/ 1426055 w 1556642"/>
                <a:gd name="connsiteY0" fmla="*/ 19926 h 2423222"/>
                <a:gd name="connsiteX1" fmla="*/ 1336558 w 1556642"/>
                <a:gd name="connsiteY1" fmla="*/ 0 h 2423222"/>
                <a:gd name="connsiteX2" fmla="*/ 1332329 w 1556642"/>
                <a:gd name="connsiteY2" fmla="*/ 166249 h 2423222"/>
                <a:gd name="connsiteX3" fmla="*/ 862670 w 1556642"/>
                <a:gd name="connsiteY3" fmla="*/ 1273902 h 2423222"/>
                <a:gd name="connsiteX4" fmla="*/ 665655 w 1556642"/>
                <a:gd name="connsiteY4" fmla="*/ 1528296 h 2423222"/>
                <a:gd name="connsiteX5" fmla="*/ 301295 w 1556642"/>
                <a:gd name="connsiteY5" fmla="*/ 1807531 h 2423222"/>
                <a:gd name="connsiteX6" fmla="*/ 0 w 1556642"/>
                <a:gd name="connsiteY6" fmla="*/ 2308146 h 2423222"/>
                <a:gd name="connsiteX7" fmla="*/ 181842 w 1556642"/>
                <a:gd name="connsiteY7" fmla="*/ 2417579 h 2423222"/>
                <a:gd name="connsiteX8" fmla="*/ 235868 w 1556642"/>
                <a:gd name="connsiteY8" fmla="*/ 2404148 h 2423222"/>
                <a:gd name="connsiteX9" fmla="*/ 527095 w 1556642"/>
                <a:gd name="connsiteY9" fmla="*/ 1920269 h 2423222"/>
                <a:gd name="connsiteX10" fmla="*/ 884672 w 1556642"/>
                <a:gd name="connsiteY10" fmla="*/ 1646234 h 2423222"/>
                <a:gd name="connsiteX11" fmla="*/ 1078021 w 1556642"/>
                <a:gd name="connsiteY11" fmla="*/ 1396584 h 2423222"/>
                <a:gd name="connsiteX12" fmla="*/ 1538926 w 1556642"/>
                <a:gd name="connsiteY12" fmla="*/ 309572 h 2423222"/>
                <a:gd name="connsiteX13" fmla="*/ 1426055 w 1556642"/>
                <a:gd name="connsiteY13" fmla="*/ 19926 h 2423222"/>
                <a:gd name="connsiteX0" fmla="*/ 1426055 w 1556642"/>
                <a:gd name="connsiteY0" fmla="*/ 19926 h 2417579"/>
                <a:gd name="connsiteX1" fmla="*/ 1336558 w 1556642"/>
                <a:gd name="connsiteY1" fmla="*/ 0 h 2417579"/>
                <a:gd name="connsiteX2" fmla="*/ 1332329 w 1556642"/>
                <a:gd name="connsiteY2" fmla="*/ 166249 h 2417579"/>
                <a:gd name="connsiteX3" fmla="*/ 862670 w 1556642"/>
                <a:gd name="connsiteY3" fmla="*/ 1273902 h 2417579"/>
                <a:gd name="connsiteX4" fmla="*/ 665655 w 1556642"/>
                <a:gd name="connsiteY4" fmla="*/ 1528296 h 2417579"/>
                <a:gd name="connsiteX5" fmla="*/ 301295 w 1556642"/>
                <a:gd name="connsiteY5" fmla="*/ 1807531 h 2417579"/>
                <a:gd name="connsiteX6" fmla="*/ 0 w 1556642"/>
                <a:gd name="connsiteY6" fmla="*/ 2308146 h 2417579"/>
                <a:gd name="connsiteX7" fmla="*/ 181842 w 1556642"/>
                <a:gd name="connsiteY7" fmla="*/ 2417579 h 2417579"/>
                <a:gd name="connsiteX8" fmla="*/ 527095 w 1556642"/>
                <a:gd name="connsiteY8" fmla="*/ 1920269 h 2417579"/>
                <a:gd name="connsiteX9" fmla="*/ 884672 w 1556642"/>
                <a:gd name="connsiteY9" fmla="*/ 1646234 h 2417579"/>
                <a:gd name="connsiteX10" fmla="*/ 1078021 w 1556642"/>
                <a:gd name="connsiteY10" fmla="*/ 1396584 h 2417579"/>
                <a:gd name="connsiteX11" fmla="*/ 1538926 w 1556642"/>
                <a:gd name="connsiteY11" fmla="*/ 309572 h 2417579"/>
                <a:gd name="connsiteX12" fmla="*/ 1426055 w 1556642"/>
                <a:gd name="connsiteY12" fmla="*/ 19926 h 2417579"/>
                <a:gd name="connsiteX0" fmla="*/ 2921222 w 3051809"/>
                <a:gd name="connsiteY0" fmla="*/ 19926 h 4754784"/>
                <a:gd name="connsiteX1" fmla="*/ 2831725 w 3051809"/>
                <a:gd name="connsiteY1" fmla="*/ 0 h 4754784"/>
                <a:gd name="connsiteX2" fmla="*/ 2827496 w 3051809"/>
                <a:gd name="connsiteY2" fmla="*/ 166249 h 4754784"/>
                <a:gd name="connsiteX3" fmla="*/ 2357837 w 3051809"/>
                <a:gd name="connsiteY3" fmla="*/ 1273902 h 4754784"/>
                <a:gd name="connsiteX4" fmla="*/ 2160822 w 3051809"/>
                <a:gd name="connsiteY4" fmla="*/ 1528296 h 4754784"/>
                <a:gd name="connsiteX5" fmla="*/ 1796462 w 3051809"/>
                <a:gd name="connsiteY5" fmla="*/ 1807531 h 4754784"/>
                <a:gd name="connsiteX6" fmla="*/ 0 w 3051809"/>
                <a:gd name="connsiteY6" fmla="*/ 4754784 h 4754784"/>
                <a:gd name="connsiteX7" fmla="*/ 1677009 w 3051809"/>
                <a:gd name="connsiteY7" fmla="*/ 2417579 h 4754784"/>
                <a:gd name="connsiteX8" fmla="*/ 2022262 w 3051809"/>
                <a:gd name="connsiteY8" fmla="*/ 1920269 h 4754784"/>
                <a:gd name="connsiteX9" fmla="*/ 2379839 w 3051809"/>
                <a:gd name="connsiteY9" fmla="*/ 1646234 h 4754784"/>
                <a:gd name="connsiteX10" fmla="*/ 2573188 w 3051809"/>
                <a:gd name="connsiteY10" fmla="*/ 1396584 h 4754784"/>
                <a:gd name="connsiteX11" fmla="*/ 3034093 w 3051809"/>
                <a:gd name="connsiteY11" fmla="*/ 309572 h 4754784"/>
                <a:gd name="connsiteX12" fmla="*/ 2921222 w 3051809"/>
                <a:gd name="connsiteY12" fmla="*/ 19926 h 4754784"/>
                <a:gd name="connsiteX0" fmla="*/ 2921222 w 3051809"/>
                <a:gd name="connsiteY0" fmla="*/ 19926 h 4901288"/>
                <a:gd name="connsiteX1" fmla="*/ 2831725 w 3051809"/>
                <a:gd name="connsiteY1" fmla="*/ 0 h 4901288"/>
                <a:gd name="connsiteX2" fmla="*/ 2827496 w 3051809"/>
                <a:gd name="connsiteY2" fmla="*/ 166249 h 4901288"/>
                <a:gd name="connsiteX3" fmla="*/ 2357837 w 3051809"/>
                <a:gd name="connsiteY3" fmla="*/ 1273902 h 4901288"/>
                <a:gd name="connsiteX4" fmla="*/ 2160822 w 3051809"/>
                <a:gd name="connsiteY4" fmla="*/ 1528296 h 4901288"/>
                <a:gd name="connsiteX5" fmla="*/ 1796462 w 3051809"/>
                <a:gd name="connsiteY5" fmla="*/ 1807531 h 4901288"/>
                <a:gd name="connsiteX6" fmla="*/ 0 w 3051809"/>
                <a:gd name="connsiteY6" fmla="*/ 4754784 h 4901288"/>
                <a:gd name="connsiteX7" fmla="*/ 194198 w 3051809"/>
                <a:gd name="connsiteY7" fmla="*/ 4901288 h 4901288"/>
                <a:gd name="connsiteX8" fmla="*/ 2022262 w 3051809"/>
                <a:gd name="connsiteY8" fmla="*/ 1920269 h 4901288"/>
                <a:gd name="connsiteX9" fmla="*/ 2379839 w 3051809"/>
                <a:gd name="connsiteY9" fmla="*/ 1646234 h 4901288"/>
                <a:gd name="connsiteX10" fmla="*/ 2573188 w 3051809"/>
                <a:gd name="connsiteY10" fmla="*/ 1396584 h 4901288"/>
                <a:gd name="connsiteX11" fmla="*/ 3034093 w 3051809"/>
                <a:gd name="connsiteY11" fmla="*/ 309572 h 4901288"/>
                <a:gd name="connsiteX12" fmla="*/ 2921222 w 3051809"/>
                <a:gd name="connsiteY12" fmla="*/ 19926 h 4901288"/>
                <a:gd name="connsiteX0" fmla="*/ 2921222 w 3051809"/>
                <a:gd name="connsiteY0" fmla="*/ 19926 h 4909915"/>
                <a:gd name="connsiteX1" fmla="*/ 2831725 w 3051809"/>
                <a:gd name="connsiteY1" fmla="*/ 0 h 4909915"/>
                <a:gd name="connsiteX2" fmla="*/ 2827496 w 3051809"/>
                <a:gd name="connsiteY2" fmla="*/ 166249 h 4909915"/>
                <a:gd name="connsiteX3" fmla="*/ 2357837 w 3051809"/>
                <a:gd name="connsiteY3" fmla="*/ 1273902 h 4909915"/>
                <a:gd name="connsiteX4" fmla="*/ 2160822 w 3051809"/>
                <a:gd name="connsiteY4" fmla="*/ 1528296 h 4909915"/>
                <a:gd name="connsiteX5" fmla="*/ 1796462 w 3051809"/>
                <a:gd name="connsiteY5" fmla="*/ 1807531 h 4909915"/>
                <a:gd name="connsiteX6" fmla="*/ 0 w 3051809"/>
                <a:gd name="connsiteY6" fmla="*/ 4754784 h 4909915"/>
                <a:gd name="connsiteX7" fmla="*/ 211451 w 3051809"/>
                <a:gd name="connsiteY7" fmla="*/ 4909915 h 4909915"/>
                <a:gd name="connsiteX8" fmla="*/ 2022262 w 3051809"/>
                <a:gd name="connsiteY8" fmla="*/ 1920269 h 4909915"/>
                <a:gd name="connsiteX9" fmla="*/ 2379839 w 3051809"/>
                <a:gd name="connsiteY9" fmla="*/ 1646234 h 4909915"/>
                <a:gd name="connsiteX10" fmla="*/ 2573188 w 3051809"/>
                <a:gd name="connsiteY10" fmla="*/ 1396584 h 4909915"/>
                <a:gd name="connsiteX11" fmla="*/ 3034093 w 3051809"/>
                <a:gd name="connsiteY11" fmla="*/ 309572 h 4909915"/>
                <a:gd name="connsiteX12" fmla="*/ 2921222 w 3051809"/>
                <a:gd name="connsiteY12" fmla="*/ 19926 h 4909915"/>
                <a:gd name="connsiteX0" fmla="*/ 2895342 w 3025929"/>
                <a:gd name="connsiteY0" fmla="*/ 19926 h 4909915"/>
                <a:gd name="connsiteX1" fmla="*/ 2805845 w 3025929"/>
                <a:gd name="connsiteY1" fmla="*/ 0 h 4909915"/>
                <a:gd name="connsiteX2" fmla="*/ 2801616 w 3025929"/>
                <a:gd name="connsiteY2" fmla="*/ 166249 h 4909915"/>
                <a:gd name="connsiteX3" fmla="*/ 2331957 w 3025929"/>
                <a:gd name="connsiteY3" fmla="*/ 1273902 h 4909915"/>
                <a:gd name="connsiteX4" fmla="*/ 2134942 w 3025929"/>
                <a:gd name="connsiteY4" fmla="*/ 1528296 h 4909915"/>
                <a:gd name="connsiteX5" fmla="*/ 1770582 w 3025929"/>
                <a:gd name="connsiteY5" fmla="*/ 1807531 h 4909915"/>
                <a:gd name="connsiteX6" fmla="*/ 0 w 3025929"/>
                <a:gd name="connsiteY6" fmla="*/ 4789290 h 4909915"/>
                <a:gd name="connsiteX7" fmla="*/ 185571 w 3025929"/>
                <a:gd name="connsiteY7" fmla="*/ 4909915 h 4909915"/>
                <a:gd name="connsiteX8" fmla="*/ 1996382 w 3025929"/>
                <a:gd name="connsiteY8" fmla="*/ 1920269 h 4909915"/>
                <a:gd name="connsiteX9" fmla="*/ 2353959 w 3025929"/>
                <a:gd name="connsiteY9" fmla="*/ 1646234 h 4909915"/>
                <a:gd name="connsiteX10" fmla="*/ 2547308 w 3025929"/>
                <a:gd name="connsiteY10" fmla="*/ 1396584 h 4909915"/>
                <a:gd name="connsiteX11" fmla="*/ 3008213 w 3025929"/>
                <a:gd name="connsiteY11" fmla="*/ 309572 h 4909915"/>
                <a:gd name="connsiteX12" fmla="*/ 2895342 w 3025929"/>
                <a:gd name="connsiteY12" fmla="*/ 19926 h 4909915"/>
                <a:gd name="connsiteX0" fmla="*/ 2878090 w 3008677"/>
                <a:gd name="connsiteY0" fmla="*/ 19926 h 4909915"/>
                <a:gd name="connsiteX1" fmla="*/ 2788593 w 3008677"/>
                <a:gd name="connsiteY1" fmla="*/ 0 h 4909915"/>
                <a:gd name="connsiteX2" fmla="*/ 2784364 w 3008677"/>
                <a:gd name="connsiteY2" fmla="*/ 166249 h 4909915"/>
                <a:gd name="connsiteX3" fmla="*/ 2314705 w 3008677"/>
                <a:gd name="connsiteY3" fmla="*/ 1273902 h 4909915"/>
                <a:gd name="connsiteX4" fmla="*/ 2117690 w 3008677"/>
                <a:gd name="connsiteY4" fmla="*/ 1528296 h 4909915"/>
                <a:gd name="connsiteX5" fmla="*/ 1753330 w 3008677"/>
                <a:gd name="connsiteY5" fmla="*/ 1807531 h 4909915"/>
                <a:gd name="connsiteX6" fmla="*/ 0 w 3008677"/>
                <a:gd name="connsiteY6" fmla="*/ 4754784 h 4909915"/>
                <a:gd name="connsiteX7" fmla="*/ 168319 w 3008677"/>
                <a:gd name="connsiteY7" fmla="*/ 4909915 h 4909915"/>
                <a:gd name="connsiteX8" fmla="*/ 1979130 w 3008677"/>
                <a:gd name="connsiteY8" fmla="*/ 1920269 h 4909915"/>
                <a:gd name="connsiteX9" fmla="*/ 2336707 w 3008677"/>
                <a:gd name="connsiteY9" fmla="*/ 1646234 h 4909915"/>
                <a:gd name="connsiteX10" fmla="*/ 2530056 w 3008677"/>
                <a:gd name="connsiteY10" fmla="*/ 1396584 h 4909915"/>
                <a:gd name="connsiteX11" fmla="*/ 2990961 w 3008677"/>
                <a:gd name="connsiteY11" fmla="*/ 309572 h 4909915"/>
                <a:gd name="connsiteX12" fmla="*/ 2878090 w 3008677"/>
                <a:gd name="connsiteY12" fmla="*/ 19926 h 490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08677" h="4909915">
                  <a:moveTo>
                    <a:pt x="2878090" y="19926"/>
                  </a:moveTo>
                  <a:cubicBezTo>
                    <a:pt x="2849038" y="6725"/>
                    <a:pt x="2818615" y="343"/>
                    <a:pt x="2788593" y="0"/>
                  </a:cubicBezTo>
                  <a:cubicBezTo>
                    <a:pt x="2807605" y="52131"/>
                    <a:pt x="2807681" y="111262"/>
                    <a:pt x="2784364" y="166249"/>
                  </a:cubicBezTo>
                  <a:lnTo>
                    <a:pt x="2314705" y="1273902"/>
                  </a:lnTo>
                  <a:cubicBezTo>
                    <a:pt x="2272138" y="1374305"/>
                    <a:pt x="2204253" y="1461954"/>
                    <a:pt x="2117690" y="1528296"/>
                  </a:cubicBezTo>
                  <a:lnTo>
                    <a:pt x="1753330" y="1807531"/>
                  </a:lnTo>
                  <a:lnTo>
                    <a:pt x="0" y="4754784"/>
                  </a:lnTo>
                  <a:lnTo>
                    <a:pt x="168319" y="4909915"/>
                  </a:lnTo>
                  <a:cubicBezTo>
                    <a:pt x="256168" y="4845269"/>
                    <a:pt x="1861992" y="2048826"/>
                    <a:pt x="1979130" y="1920269"/>
                  </a:cubicBezTo>
                  <a:lnTo>
                    <a:pt x="2336707" y="1646234"/>
                  </a:lnTo>
                  <a:cubicBezTo>
                    <a:pt x="2421651" y="1581131"/>
                    <a:pt x="2488269" y="1495111"/>
                    <a:pt x="2530056" y="1396584"/>
                  </a:cubicBezTo>
                  <a:lnTo>
                    <a:pt x="2990961" y="309572"/>
                  </a:lnTo>
                  <a:cubicBezTo>
                    <a:pt x="3038100" y="198387"/>
                    <a:pt x="2988027" y="69895"/>
                    <a:pt x="2878090" y="19926"/>
                  </a:cubicBezTo>
                  <a:close/>
                </a:path>
              </a:pathLst>
            </a:custGeom>
            <a:solidFill>
              <a:srgbClr val="EBAE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</p:grpSp>
      <p:sp>
        <p:nvSpPr>
          <p:cNvPr id="10" name="Freeform: Shape 2">
            <a:extLst>
              <a:ext uri="{FF2B5EF4-FFF2-40B4-BE49-F238E27FC236}">
                <a16:creationId xmlns:a16="http://schemas.microsoft.com/office/drawing/2014/main" id="{080C715E-9BAE-4194-84DA-AFE4D6F4269D}"/>
              </a:ext>
            </a:extLst>
          </p:cNvPr>
          <p:cNvSpPr/>
          <p:nvPr/>
        </p:nvSpPr>
        <p:spPr>
          <a:xfrm>
            <a:off x="7474668" y="1386721"/>
            <a:ext cx="1242830" cy="1456610"/>
          </a:xfrm>
          <a:custGeom>
            <a:avLst/>
            <a:gdLst>
              <a:gd name="connsiteX0" fmla="*/ 135242 w 218045"/>
              <a:gd name="connsiteY0" fmla="*/ 255096 h 255551"/>
              <a:gd name="connsiteX1" fmla="*/ 188627 w 218045"/>
              <a:gd name="connsiteY1" fmla="*/ 189628 h 255551"/>
              <a:gd name="connsiteX2" fmla="*/ 216972 w 218045"/>
              <a:gd name="connsiteY2" fmla="*/ 111138 h 255551"/>
              <a:gd name="connsiteX3" fmla="*/ 107999 w 218045"/>
              <a:gd name="connsiteY3" fmla="*/ -456 h 255551"/>
              <a:gd name="connsiteX4" fmla="*/ -1021 w 218045"/>
              <a:gd name="connsiteY4" fmla="*/ 111129 h 255551"/>
              <a:gd name="connsiteX5" fmla="*/ 27324 w 218045"/>
              <a:gd name="connsiteY5" fmla="*/ 189618 h 255551"/>
              <a:gd name="connsiteX6" fmla="*/ 80732 w 218045"/>
              <a:gd name="connsiteY6" fmla="*/ 255096 h 255551"/>
              <a:gd name="connsiteX7" fmla="*/ 135242 w 218045"/>
              <a:gd name="connsiteY7" fmla="*/ 255096 h 25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045" h="255551">
                <a:moveTo>
                  <a:pt x="135242" y="255096"/>
                </a:moveTo>
                <a:cubicBezTo>
                  <a:pt x="135242" y="223255"/>
                  <a:pt x="170856" y="209563"/>
                  <a:pt x="188627" y="189628"/>
                </a:cubicBezTo>
                <a:cubicBezTo>
                  <a:pt x="207477" y="167927"/>
                  <a:pt x="217582" y="139933"/>
                  <a:pt x="216972" y="111138"/>
                </a:cubicBezTo>
                <a:cubicBezTo>
                  <a:pt x="216503" y="50521"/>
                  <a:pt x="168300" y="1180"/>
                  <a:pt x="107999" y="-456"/>
                </a:cubicBezTo>
                <a:cubicBezTo>
                  <a:pt x="47675" y="1169"/>
                  <a:pt x="-529" y="50507"/>
                  <a:pt x="-1021" y="111129"/>
                </a:cubicBezTo>
                <a:cubicBezTo>
                  <a:pt x="-1631" y="139924"/>
                  <a:pt x="8498" y="167918"/>
                  <a:pt x="27324" y="189618"/>
                </a:cubicBezTo>
                <a:cubicBezTo>
                  <a:pt x="45143" y="209563"/>
                  <a:pt x="80732" y="223255"/>
                  <a:pt x="80732" y="255096"/>
                </a:cubicBezTo>
                <a:lnTo>
                  <a:pt x="135242" y="25509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1" name="Freeform: Shape 7">
            <a:extLst>
              <a:ext uri="{FF2B5EF4-FFF2-40B4-BE49-F238E27FC236}">
                <a16:creationId xmlns:a16="http://schemas.microsoft.com/office/drawing/2014/main" id="{C10FA56B-A5DC-440B-88D8-9D0392B0E28E}"/>
              </a:ext>
            </a:extLst>
          </p:cNvPr>
          <p:cNvSpPr/>
          <p:nvPr/>
        </p:nvSpPr>
        <p:spPr>
          <a:xfrm>
            <a:off x="7942539" y="3164089"/>
            <a:ext cx="307355" cy="227174"/>
          </a:xfrm>
          <a:custGeom>
            <a:avLst/>
            <a:gdLst>
              <a:gd name="connsiteX0" fmla="*/ -1047 w 53923"/>
              <a:gd name="connsiteY0" fmla="*/ -456 h 39856"/>
              <a:gd name="connsiteX1" fmla="*/ 52877 w 53923"/>
              <a:gd name="connsiteY1" fmla="*/ -456 h 39856"/>
              <a:gd name="connsiteX2" fmla="*/ 52877 w 53923"/>
              <a:gd name="connsiteY2" fmla="*/ 9508 h 39856"/>
              <a:gd name="connsiteX3" fmla="*/ 25915 w 53923"/>
              <a:gd name="connsiteY3" fmla="*/ 39401 h 39856"/>
              <a:gd name="connsiteX4" fmla="*/ -1047 w 53923"/>
              <a:gd name="connsiteY4" fmla="*/ 9508 h 39856"/>
              <a:gd name="connsiteX5" fmla="*/ -1047 w 53923"/>
              <a:gd name="connsiteY5" fmla="*/ -456 h 3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23" h="39856">
                <a:moveTo>
                  <a:pt x="-1047" y="-456"/>
                </a:moveTo>
                <a:lnTo>
                  <a:pt x="52877" y="-456"/>
                </a:lnTo>
                <a:lnTo>
                  <a:pt x="52877" y="9508"/>
                </a:lnTo>
                <a:cubicBezTo>
                  <a:pt x="52877" y="26018"/>
                  <a:pt x="40803" y="39401"/>
                  <a:pt x="25915" y="39401"/>
                </a:cubicBezTo>
                <a:cubicBezTo>
                  <a:pt x="11027" y="39401"/>
                  <a:pt x="-1047" y="26018"/>
                  <a:pt x="-1047" y="9508"/>
                </a:cubicBezTo>
                <a:lnTo>
                  <a:pt x="-1047" y="-456"/>
                </a:lnTo>
                <a:close/>
              </a:path>
            </a:pathLst>
          </a:custGeom>
          <a:solidFill>
            <a:srgbClr val="95A5A5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2" name="Freeform: Shape 8">
            <a:extLst>
              <a:ext uri="{FF2B5EF4-FFF2-40B4-BE49-F238E27FC236}">
                <a16:creationId xmlns:a16="http://schemas.microsoft.com/office/drawing/2014/main" id="{85ED6AF3-6AED-49C2-819D-5E0AAF37AFB9}"/>
              </a:ext>
            </a:extLst>
          </p:cNvPr>
          <p:cNvSpPr/>
          <p:nvPr/>
        </p:nvSpPr>
        <p:spPr>
          <a:xfrm>
            <a:off x="8891209" y="1961288"/>
            <a:ext cx="267267" cy="93541"/>
          </a:xfrm>
          <a:custGeom>
            <a:avLst/>
            <a:gdLst>
              <a:gd name="connsiteX0" fmla="*/ 36465 w 46890"/>
              <a:gd name="connsiteY0" fmla="*/ 15956 h 16411"/>
              <a:gd name="connsiteX1" fmla="*/ 8331 w 46890"/>
              <a:gd name="connsiteY1" fmla="*/ 15956 h 16411"/>
              <a:gd name="connsiteX2" fmla="*/ -1047 w 46890"/>
              <a:gd name="connsiteY2" fmla="*/ 7750 h 16411"/>
              <a:gd name="connsiteX3" fmla="*/ 8331 w 46890"/>
              <a:gd name="connsiteY3" fmla="*/ -456 h 16411"/>
              <a:gd name="connsiteX4" fmla="*/ 36465 w 46890"/>
              <a:gd name="connsiteY4" fmla="*/ -456 h 16411"/>
              <a:gd name="connsiteX5" fmla="*/ 45843 w 46890"/>
              <a:gd name="connsiteY5" fmla="*/ 7750 h 16411"/>
              <a:gd name="connsiteX6" fmla="*/ 36465 w 46890"/>
              <a:gd name="connsiteY6" fmla="*/ 15956 h 1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0" h="16411">
                <a:moveTo>
                  <a:pt x="36465" y="15956"/>
                </a:moveTo>
                <a:lnTo>
                  <a:pt x="8331" y="15956"/>
                </a:lnTo>
                <a:cubicBezTo>
                  <a:pt x="3150" y="15956"/>
                  <a:pt x="-1047" y="12279"/>
                  <a:pt x="-1047" y="7750"/>
                </a:cubicBezTo>
                <a:cubicBezTo>
                  <a:pt x="-1047" y="3220"/>
                  <a:pt x="3150" y="-456"/>
                  <a:pt x="8331" y="-456"/>
                </a:cubicBezTo>
                <a:lnTo>
                  <a:pt x="36465" y="-456"/>
                </a:lnTo>
                <a:cubicBezTo>
                  <a:pt x="41647" y="-456"/>
                  <a:pt x="45843" y="3220"/>
                  <a:pt x="45843" y="7750"/>
                </a:cubicBezTo>
                <a:cubicBezTo>
                  <a:pt x="45843" y="12279"/>
                  <a:pt x="41647" y="15956"/>
                  <a:pt x="36465" y="15956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33D89625-19C5-4C69-BC9D-FB5DC8C67A22}"/>
              </a:ext>
            </a:extLst>
          </p:cNvPr>
          <p:cNvSpPr/>
          <p:nvPr/>
        </p:nvSpPr>
        <p:spPr>
          <a:xfrm>
            <a:off x="8637360" y="1239756"/>
            <a:ext cx="227203" cy="227174"/>
          </a:xfrm>
          <a:custGeom>
            <a:avLst/>
            <a:gdLst>
              <a:gd name="connsiteX0" fmla="*/ 8603 w 39861"/>
              <a:gd name="connsiteY0" fmla="*/ 39400 h 39856"/>
              <a:gd name="connsiteX1" fmla="*/ -306 w 39861"/>
              <a:gd name="connsiteY1" fmla="*/ 33448 h 39856"/>
              <a:gd name="connsiteX2" fmla="*/ 1780 w 39861"/>
              <a:gd name="connsiteY2" fmla="*/ 22935 h 39856"/>
              <a:gd name="connsiteX3" fmla="*/ 22248 w 39861"/>
              <a:gd name="connsiteY3" fmla="*/ 2488 h 39856"/>
              <a:gd name="connsiteX4" fmla="*/ 31603 w 39861"/>
              <a:gd name="connsiteY4" fmla="*/ -142 h 39856"/>
              <a:gd name="connsiteX5" fmla="*/ 38495 w 39861"/>
              <a:gd name="connsiteY5" fmla="*/ 6744 h 39856"/>
              <a:gd name="connsiteX6" fmla="*/ 35869 w 39861"/>
              <a:gd name="connsiteY6" fmla="*/ 16119 h 39856"/>
              <a:gd name="connsiteX7" fmla="*/ 15425 w 39861"/>
              <a:gd name="connsiteY7" fmla="*/ 36575 h 39856"/>
              <a:gd name="connsiteX8" fmla="*/ 8603 w 39861"/>
              <a:gd name="connsiteY8" fmla="*/ 39400 h 3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1" h="39856">
                <a:moveTo>
                  <a:pt x="8603" y="39400"/>
                </a:moveTo>
                <a:cubicBezTo>
                  <a:pt x="4711" y="39405"/>
                  <a:pt x="1194" y="37054"/>
                  <a:pt x="-306" y="33448"/>
                </a:cubicBezTo>
                <a:cubicBezTo>
                  <a:pt x="-1807" y="29840"/>
                  <a:pt x="-986" y="25690"/>
                  <a:pt x="1780" y="22935"/>
                </a:cubicBezTo>
                <a:lnTo>
                  <a:pt x="22248" y="2488"/>
                </a:lnTo>
                <a:cubicBezTo>
                  <a:pt x="24663" y="-18"/>
                  <a:pt x="28250" y="-1024"/>
                  <a:pt x="31603" y="-142"/>
                </a:cubicBezTo>
                <a:cubicBezTo>
                  <a:pt x="34979" y="739"/>
                  <a:pt x="37628" y="3375"/>
                  <a:pt x="38495" y="6744"/>
                </a:cubicBezTo>
                <a:cubicBezTo>
                  <a:pt x="39386" y="10115"/>
                  <a:pt x="38378" y="13698"/>
                  <a:pt x="35869" y="16119"/>
                </a:cubicBezTo>
                <a:lnTo>
                  <a:pt x="15425" y="36575"/>
                </a:lnTo>
                <a:cubicBezTo>
                  <a:pt x="13620" y="38385"/>
                  <a:pt x="11158" y="39400"/>
                  <a:pt x="8603" y="39400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AE79703E-B2DF-48C1-8DF7-1A8F8752ECF2}"/>
              </a:ext>
            </a:extLst>
          </p:cNvPr>
          <p:cNvSpPr/>
          <p:nvPr/>
        </p:nvSpPr>
        <p:spPr>
          <a:xfrm>
            <a:off x="8049178" y="945716"/>
            <a:ext cx="93541" cy="267267"/>
          </a:xfrm>
          <a:custGeom>
            <a:avLst/>
            <a:gdLst>
              <a:gd name="connsiteX0" fmla="*/ 7159 w 16411"/>
              <a:gd name="connsiteY0" fmla="*/ 46434 h 46890"/>
              <a:gd name="connsiteX1" fmla="*/ -1047 w 16411"/>
              <a:gd name="connsiteY1" fmla="*/ 37056 h 46890"/>
              <a:gd name="connsiteX2" fmla="*/ -1047 w 16411"/>
              <a:gd name="connsiteY2" fmla="*/ 8922 h 46890"/>
              <a:gd name="connsiteX3" fmla="*/ 7159 w 16411"/>
              <a:gd name="connsiteY3" fmla="*/ -456 h 46890"/>
              <a:gd name="connsiteX4" fmla="*/ 15365 w 16411"/>
              <a:gd name="connsiteY4" fmla="*/ 8922 h 46890"/>
              <a:gd name="connsiteX5" fmla="*/ 15365 w 16411"/>
              <a:gd name="connsiteY5" fmla="*/ 37056 h 46890"/>
              <a:gd name="connsiteX6" fmla="*/ 7159 w 16411"/>
              <a:gd name="connsiteY6" fmla="*/ 46434 h 4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11" h="46890">
                <a:moveTo>
                  <a:pt x="7159" y="46434"/>
                </a:moveTo>
                <a:cubicBezTo>
                  <a:pt x="2634" y="46434"/>
                  <a:pt x="-1047" y="42235"/>
                  <a:pt x="-1047" y="37056"/>
                </a:cubicBezTo>
                <a:lnTo>
                  <a:pt x="-1047" y="8922"/>
                </a:lnTo>
                <a:cubicBezTo>
                  <a:pt x="-1047" y="3743"/>
                  <a:pt x="2634" y="-456"/>
                  <a:pt x="7159" y="-456"/>
                </a:cubicBezTo>
                <a:cubicBezTo>
                  <a:pt x="11684" y="-456"/>
                  <a:pt x="15365" y="3743"/>
                  <a:pt x="15365" y="8922"/>
                </a:cubicBezTo>
                <a:lnTo>
                  <a:pt x="15365" y="37056"/>
                </a:lnTo>
                <a:cubicBezTo>
                  <a:pt x="15365" y="42235"/>
                  <a:pt x="11684" y="46434"/>
                  <a:pt x="7159" y="46434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3C3DB90D-0FF1-40FD-9B2A-313482885DA3}"/>
              </a:ext>
            </a:extLst>
          </p:cNvPr>
          <p:cNvSpPr/>
          <p:nvPr/>
        </p:nvSpPr>
        <p:spPr>
          <a:xfrm>
            <a:off x="7327744" y="1239756"/>
            <a:ext cx="227203" cy="227174"/>
          </a:xfrm>
          <a:custGeom>
            <a:avLst/>
            <a:gdLst>
              <a:gd name="connsiteX0" fmla="*/ 29164 w 39861"/>
              <a:gd name="connsiteY0" fmla="*/ 39400 h 39856"/>
              <a:gd name="connsiteX1" fmla="*/ 22342 w 39861"/>
              <a:gd name="connsiteY1" fmla="*/ 36575 h 39856"/>
              <a:gd name="connsiteX2" fmla="*/ 1898 w 39861"/>
              <a:gd name="connsiteY2" fmla="*/ 16119 h 39856"/>
              <a:gd name="connsiteX3" fmla="*/ -728 w 39861"/>
              <a:gd name="connsiteY3" fmla="*/ 6744 h 39856"/>
              <a:gd name="connsiteX4" fmla="*/ 6165 w 39861"/>
              <a:gd name="connsiteY4" fmla="*/ -142 h 39856"/>
              <a:gd name="connsiteX5" fmla="*/ 15519 w 39861"/>
              <a:gd name="connsiteY5" fmla="*/ 2488 h 39856"/>
              <a:gd name="connsiteX6" fmla="*/ 35987 w 39861"/>
              <a:gd name="connsiteY6" fmla="*/ 22935 h 39856"/>
              <a:gd name="connsiteX7" fmla="*/ 38074 w 39861"/>
              <a:gd name="connsiteY7" fmla="*/ 33448 h 39856"/>
              <a:gd name="connsiteX8" fmla="*/ 29164 w 39861"/>
              <a:gd name="connsiteY8" fmla="*/ 39400 h 3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1" h="39856">
                <a:moveTo>
                  <a:pt x="29164" y="39400"/>
                </a:moveTo>
                <a:cubicBezTo>
                  <a:pt x="26609" y="39400"/>
                  <a:pt x="24147" y="38385"/>
                  <a:pt x="22342" y="36575"/>
                </a:cubicBezTo>
                <a:lnTo>
                  <a:pt x="1898" y="16119"/>
                </a:lnTo>
                <a:cubicBezTo>
                  <a:pt x="-611" y="13698"/>
                  <a:pt x="-1619" y="10115"/>
                  <a:pt x="-728" y="6744"/>
                </a:cubicBezTo>
                <a:cubicBezTo>
                  <a:pt x="163" y="3375"/>
                  <a:pt x="2789" y="739"/>
                  <a:pt x="6165" y="-142"/>
                </a:cubicBezTo>
                <a:cubicBezTo>
                  <a:pt x="9517" y="-1024"/>
                  <a:pt x="13105" y="-18"/>
                  <a:pt x="15519" y="2488"/>
                </a:cubicBezTo>
                <a:lnTo>
                  <a:pt x="35987" y="22935"/>
                </a:lnTo>
                <a:cubicBezTo>
                  <a:pt x="38753" y="25690"/>
                  <a:pt x="39574" y="29840"/>
                  <a:pt x="38074" y="33448"/>
                </a:cubicBezTo>
                <a:cubicBezTo>
                  <a:pt x="36597" y="37054"/>
                  <a:pt x="33080" y="39405"/>
                  <a:pt x="29164" y="39400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6073574F-E5FB-4106-B0A7-D2D8EA3471C5}"/>
              </a:ext>
            </a:extLst>
          </p:cNvPr>
          <p:cNvSpPr/>
          <p:nvPr/>
        </p:nvSpPr>
        <p:spPr>
          <a:xfrm>
            <a:off x="7033693" y="1961288"/>
            <a:ext cx="267267" cy="93541"/>
          </a:xfrm>
          <a:custGeom>
            <a:avLst/>
            <a:gdLst>
              <a:gd name="connsiteX0" fmla="*/ 36465 w 46890"/>
              <a:gd name="connsiteY0" fmla="*/ 15956 h 16411"/>
              <a:gd name="connsiteX1" fmla="*/ 8331 w 46890"/>
              <a:gd name="connsiteY1" fmla="*/ 15956 h 16411"/>
              <a:gd name="connsiteX2" fmla="*/ -1047 w 46890"/>
              <a:gd name="connsiteY2" fmla="*/ 7750 h 16411"/>
              <a:gd name="connsiteX3" fmla="*/ 8331 w 46890"/>
              <a:gd name="connsiteY3" fmla="*/ -456 h 16411"/>
              <a:gd name="connsiteX4" fmla="*/ 36465 w 46890"/>
              <a:gd name="connsiteY4" fmla="*/ -456 h 16411"/>
              <a:gd name="connsiteX5" fmla="*/ 45843 w 46890"/>
              <a:gd name="connsiteY5" fmla="*/ 7750 h 16411"/>
              <a:gd name="connsiteX6" fmla="*/ 36465 w 46890"/>
              <a:gd name="connsiteY6" fmla="*/ 15956 h 1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0" h="16411">
                <a:moveTo>
                  <a:pt x="36465" y="15956"/>
                </a:moveTo>
                <a:lnTo>
                  <a:pt x="8331" y="15956"/>
                </a:lnTo>
                <a:cubicBezTo>
                  <a:pt x="3150" y="15956"/>
                  <a:pt x="-1047" y="12279"/>
                  <a:pt x="-1047" y="7750"/>
                </a:cubicBezTo>
                <a:cubicBezTo>
                  <a:pt x="-1047" y="3220"/>
                  <a:pt x="3150" y="-456"/>
                  <a:pt x="8331" y="-456"/>
                </a:cubicBezTo>
                <a:lnTo>
                  <a:pt x="36465" y="-456"/>
                </a:lnTo>
                <a:cubicBezTo>
                  <a:pt x="41647" y="-456"/>
                  <a:pt x="45843" y="3220"/>
                  <a:pt x="45843" y="7750"/>
                </a:cubicBezTo>
                <a:cubicBezTo>
                  <a:pt x="45843" y="12279"/>
                  <a:pt x="41647" y="15956"/>
                  <a:pt x="36465" y="15956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B44E1DDB-1044-4391-854A-C566393E30BF}"/>
              </a:ext>
            </a:extLst>
          </p:cNvPr>
          <p:cNvSpPr/>
          <p:nvPr/>
        </p:nvSpPr>
        <p:spPr>
          <a:xfrm>
            <a:off x="7621679" y="1386741"/>
            <a:ext cx="948802" cy="1042348"/>
          </a:xfrm>
          <a:custGeom>
            <a:avLst/>
            <a:gdLst>
              <a:gd name="connsiteX0" fmla="*/ 165414 w 166460"/>
              <a:gd name="connsiteY0" fmla="*/ 90980 h 182872"/>
              <a:gd name="connsiteX1" fmla="*/ 82183 w 166460"/>
              <a:gd name="connsiteY1" fmla="*/ 182416 h 182872"/>
              <a:gd name="connsiteX2" fmla="*/ -1047 w 166460"/>
              <a:gd name="connsiteY2" fmla="*/ 90980 h 182872"/>
              <a:gd name="connsiteX3" fmla="*/ 82183 w 166460"/>
              <a:gd name="connsiteY3" fmla="*/ -456 h 182872"/>
              <a:gd name="connsiteX4" fmla="*/ 165414 w 166460"/>
              <a:gd name="connsiteY4" fmla="*/ 90980 h 18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460" h="182872">
                <a:moveTo>
                  <a:pt x="165414" y="90980"/>
                </a:moveTo>
                <a:cubicBezTo>
                  <a:pt x="165414" y="141476"/>
                  <a:pt x="128159" y="182416"/>
                  <a:pt x="82183" y="182416"/>
                </a:cubicBezTo>
                <a:cubicBezTo>
                  <a:pt x="36231" y="182416"/>
                  <a:pt x="-1047" y="141476"/>
                  <a:pt x="-1047" y="90980"/>
                </a:cubicBezTo>
                <a:cubicBezTo>
                  <a:pt x="-1047" y="40482"/>
                  <a:pt x="36231" y="-456"/>
                  <a:pt x="82183" y="-456"/>
                </a:cubicBezTo>
                <a:cubicBezTo>
                  <a:pt x="128159" y="-456"/>
                  <a:pt x="165414" y="40482"/>
                  <a:pt x="165414" y="9098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8" name="Freeform: Shape 14">
            <a:extLst>
              <a:ext uri="{FF2B5EF4-FFF2-40B4-BE49-F238E27FC236}">
                <a16:creationId xmlns:a16="http://schemas.microsoft.com/office/drawing/2014/main" id="{5B0099C5-7700-4E9D-B6D3-8B131FF63AD8}"/>
              </a:ext>
            </a:extLst>
          </p:cNvPr>
          <p:cNvSpPr/>
          <p:nvPr/>
        </p:nvSpPr>
        <p:spPr>
          <a:xfrm>
            <a:off x="7728592" y="1907898"/>
            <a:ext cx="734988" cy="988895"/>
          </a:xfrm>
          <a:custGeom>
            <a:avLst/>
            <a:gdLst>
              <a:gd name="connsiteX0" fmla="*/ 81855 w 128948"/>
              <a:gd name="connsiteY0" fmla="*/ 173038 h 173494"/>
              <a:gd name="connsiteX1" fmla="*/ 72641 w 128948"/>
              <a:gd name="connsiteY1" fmla="*/ 163911 h 173494"/>
              <a:gd name="connsiteX2" fmla="*/ 72641 w 128948"/>
              <a:gd name="connsiteY2" fmla="*/ 54333 h 173494"/>
              <a:gd name="connsiteX3" fmla="*/ 54213 w 128948"/>
              <a:gd name="connsiteY3" fmla="*/ 54333 h 173494"/>
              <a:gd name="connsiteX4" fmla="*/ 54213 w 128948"/>
              <a:gd name="connsiteY4" fmla="*/ 163911 h 173494"/>
              <a:gd name="connsiteX5" fmla="*/ 44999 w 128948"/>
              <a:gd name="connsiteY5" fmla="*/ 173038 h 173494"/>
              <a:gd name="connsiteX6" fmla="*/ 35809 w 128948"/>
              <a:gd name="connsiteY6" fmla="*/ 163911 h 173494"/>
              <a:gd name="connsiteX7" fmla="*/ 35809 w 128948"/>
              <a:gd name="connsiteY7" fmla="*/ 54333 h 173494"/>
              <a:gd name="connsiteX8" fmla="*/ 26595 w 128948"/>
              <a:gd name="connsiteY8" fmla="*/ 54333 h 173494"/>
              <a:gd name="connsiteX9" fmla="*/ -1047 w 128948"/>
              <a:gd name="connsiteY9" fmla="*/ 26935 h 173494"/>
              <a:gd name="connsiteX10" fmla="*/ 26595 w 128948"/>
              <a:gd name="connsiteY10" fmla="*/ -456 h 173494"/>
              <a:gd name="connsiteX11" fmla="*/ 54213 w 128948"/>
              <a:gd name="connsiteY11" fmla="*/ 26935 h 173494"/>
              <a:gd name="connsiteX12" fmla="*/ 54213 w 128948"/>
              <a:gd name="connsiteY12" fmla="*/ 36069 h 173494"/>
              <a:gd name="connsiteX13" fmla="*/ 72641 w 128948"/>
              <a:gd name="connsiteY13" fmla="*/ 36069 h 173494"/>
              <a:gd name="connsiteX14" fmla="*/ 72641 w 128948"/>
              <a:gd name="connsiteY14" fmla="*/ 26935 h 173494"/>
              <a:gd name="connsiteX15" fmla="*/ 100283 w 128948"/>
              <a:gd name="connsiteY15" fmla="*/ -456 h 173494"/>
              <a:gd name="connsiteX16" fmla="*/ 127901 w 128948"/>
              <a:gd name="connsiteY16" fmla="*/ 26935 h 173494"/>
              <a:gd name="connsiteX17" fmla="*/ 100283 w 128948"/>
              <a:gd name="connsiteY17" fmla="*/ 54333 h 173494"/>
              <a:gd name="connsiteX18" fmla="*/ 91069 w 128948"/>
              <a:gd name="connsiteY18" fmla="*/ 54333 h 173494"/>
              <a:gd name="connsiteX19" fmla="*/ 91069 w 128948"/>
              <a:gd name="connsiteY19" fmla="*/ 163911 h 173494"/>
              <a:gd name="connsiteX20" fmla="*/ 81855 w 128948"/>
              <a:gd name="connsiteY20" fmla="*/ 173038 h 173494"/>
              <a:gd name="connsiteX21" fmla="*/ 91069 w 128948"/>
              <a:gd name="connsiteY21" fmla="*/ 36069 h 173494"/>
              <a:gd name="connsiteX22" fmla="*/ 100283 w 128948"/>
              <a:gd name="connsiteY22" fmla="*/ 36069 h 173494"/>
              <a:gd name="connsiteX23" fmla="*/ 109474 w 128948"/>
              <a:gd name="connsiteY23" fmla="*/ 26935 h 173494"/>
              <a:gd name="connsiteX24" fmla="*/ 100283 w 128948"/>
              <a:gd name="connsiteY24" fmla="*/ 17808 h 173494"/>
              <a:gd name="connsiteX25" fmla="*/ 91069 w 128948"/>
              <a:gd name="connsiteY25" fmla="*/ 26935 h 173494"/>
              <a:gd name="connsiteX26" fmla="*/ 91069 w 128948"/>
              <a:gd name="connsiteY26" fmla="*/ 36069 h 173494"/>
              <a:gd name="connsiteX27" fmla="*/ 26595 w 128948"/>
              <a:gd name="connsiteY27" fmla="*/ 17808 h 173494"/>
              <a:gd name="connsiteX28" fmla="*/ 17381 w 128948"/>
              <a:gd name="connsiteY28" fmla="*/ 26935 h 173494"/>
              <a:gd name="connsiteX29" fmla="*/ 26595 w 128948"/>
              <a:gd name="connsiteY29" fmla="*/ 36069 h 173494"/>
              <a:gd name="connsiteX30" fmla="*/ 35809 w 128948"/>
              <a:gd name="connsiteY30" fmla="*/ 36069 h 173494"/>
              <a:gd name="connsiteX31" fmla="*/ 35809 w 128948"/>
              <a:gd name="connsiteY31" fmla="*/ 26935 h 173494"/>
              <a:gd name="connsiteX32" fmla="*/ 26595 w 128948"/>
              <a:gd name="connsiteY32" fmla="*/ 17808 h 17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8948" h="173494">
                <a:moveTo>
                  <a:pt x="81855" y="173038"/>
                </a:moveTo>
                <a:cubicBezTo>
                  <a:pt x="76768" y="173038"/>
                  <a:pt x="72641" y="168952"/>
                  <a:pt x="72641" y="163911"/>
                </a:cubicBezTo>
                <a:lnTo>
                  <a:pt x="72641" y="54333"/>
                </a:lnTo>
                <a:lnTo>
                  <a:pt x="54213" y="54333"/>
                </a:lnTo>
                <a:lnTo>
                  <a:pt x="54213" y="163911"/>
                </a:lnTo>
                <a:cubicBezTo>
                  <a:pt x="54213" y="168952"/>
                  <a:pt x="50087" y="173038"/>
                  <a:pt x="44999" y="173038"/>
                </a:cubicBezTo>
                <a:cubicBezTo>
                  <a:pt x="39912" y="173038"/>
                  <a:pt x="35809" y="168952"/>
                  <a:pt x="35809" y="163911"/>
                </a:cubicBezTo>
                <a:lnTo>
                  <a:pt x="35809" y="54333"/>
                </a:lnTo>
                <a:lnTo>
                  <a:pt x="26595" y="54333"/>
                </a:lnTo>
                <a:cubicBezTo>
                  <a:pt x="11332" y="54333"/>
                  <a:pt x="-1047" y="42066"/>
                  <a:pt x="-1047" y="26935"/>
                </a:cubicBezTo>
                <a:cubicBezTo>
                  <a:pt x="-1047" y="11806"/>
                  <a:pt x="11332" y="-456"/>
                  <a:pt x="26595" y="-456"/>
                </a:cubicBezTo>
                <a:cubicBezTo>
                  <a:pt x="41858" y="-456"/>
                  <a:pt x="54213" y="11806"/>
                  <a:pt x="54213" y="26935"/>
                </a:cubicBezTo>
                <a:lnTo>
                  <a:pt x="54213" y="36069"/>
                </a:lnTo>
                <a:lnTo>
                  <a:pt x="72641" y="36069"/>
                </a:lnTo>
                <a:lnTo>
                  <a:pt x="72641" y="26935"/>
                </a:lnTo>
                <a:cubicBezTo>
                  <a:pt x="72641" y="11806"/>
                  <a:pt x="85020" y="-456"/>
                  <a:pt x="100283" y="-456"/>
                </a:cubicBezTo>
                <a:cubicBezTo>
                  <a:pt x="115546" y="-456"/>
                  <a:pt x="127901" y="11806"/>
                  <a:pt x="127901" y="26935"/>
                </a:cubicBezTo>
                <a:cubicBezTo>
                  <a:pt x="127901" y="42066"/>
                  <a:pt x="115546" y="54333"/>
                  <a:pt x="100283" y="54333"/>
                </a:cubicBezTo>
                <a:lnTo>
                  <a:pt x="91069" y="54333"/>
                </a:lnTo>
                <a:lnTo>
                  <a:pt x="91069" y="163911"/>
                </a:lnTo>
                <a:cubicBezTo>
                  <a:pt x="91069" y="168952"/>
                  <a:pt x="86943" y="173038"/>
                  <a:pt x="81855" y="173038"/>
                </a:cubicBezTo>
                <a:close/>
                <a:moveTo>
                  <a:pt x="91069" y="36069"/>
                </a:moveTo>
                <a:lnTo>
                  <a:pt x="100283" y="36069"/>
                </a:lnTo>
                <a:cubicBezTo>
                  <a:pt x="105347" y="36069"/>
                  <a:pt x="109474" y="31983"/>
                  <a:pt x="109474" y="26935"/>
                </a:cubicBezTo>
                <a:cubicBezTo>
                  <a:pt x="109474" y="21894"/>
                  <a:pt x="105347" y="17808"/>
                  <a:pt x="100283" y="17808"/>
                </a:cubicBezTo>
                <a:cubicBezTo>
                  <a:pt x="95195" y="17808"/>
                  <a:pt x="91069" y="21894"/>
                  <a:pt x="91069" y="26935"/>
                </a:cubicBezTo>
                <a:lnTo>
                  <a:pt x="91069" y="36069"/>
                </a:lnTo>
                <a:close/>
                <a:moveTo>
                  <a:pt x="26595" y="17808"/>
                </a:moveTo>
                <a:cubicBezTo>
                  <a:pt x="21507" y="17808"/>
                  <a:pt x="17381" y="21894"/>
                  <a:pt x="17381" y="26935"/>
                </a:cubicBezTo>
                <a:cubicBezTo>
                  <a:pt x="17381" y="31983"/>
                  <a:pt x="21507" y="36069"/>
                  <a:pt x="26595" y="36069"/>
                </a:cubicBezTo>
                <a:lnTo>
                  <a:pt x="35809" y="36069"/>
                </a:lnTo>
                <a:lnTo>
                  <a:pt x="35809" y="26935"/>
                </a:lnTo>
                <a:cubicBezTo>
                  <a:pt x="35809" y="21894"/>
                  <a:pt x="31682" y="17808"/>
                  <a:pt x="26595" y="1780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787A9924-1FCB-48E2-96E8-9A2283B98C5D}"/>
              </a:ext>
            </a:extLst>
          </p:cNvPr>
          <p:cNvSpPr/>
          <p:nvPr/>
        </p:nvSpPr>
        <p:spPr>
          <a:xfrm>
            <a:off x="7848861" y="2843339"/>
            <a:ext cx="521174" cy="320721"/>
          </a:xfrm>
          <a:custGeom>
            <a:avLst/>
            <a:gdLst>
              <a:gd name="connsiteX0" fmla="*/ 72102 w 91436"/>
              <a:gd name="connsiteY0" fmla="*/ -456 h 56268"/>
              <a:gd name="connsiteX1" fmla="*/ 90389 w 91436"/>
              <a:gd name="connsiteY1" fmla="*/ -456 h 56268"/>
              <a:gd name="connsiteX2" fmla="*/ 90389 w 91436"/>
              <a:gd name="connsiteY2" fmla="*/ 55812 h 56268"/>
              <a:gd name="connsiteX3" fmla="*/ 72102 w 91436"/>
              <a:gd name="connsiteY3" fmla="*/ 55812 h 56268"/>
              <a:gd name="connsiteX4" fmla="*/ 17240 w 91436"/>
              <a:gd name="connsiteY4" fmla="*/ 55812 h 56268"/>
              <a:gd name="connsiteX5" fmla="*/ -1047 w 91436"/>
              <a:gd name="connsiteY5" fmla="*/ 55812 h 56268"/>
              <a:gd name="connsiteX6" fmla="*/ -1047 w 91436"/>
              <a:gd name="connsiteY6" fmla="*/ -456 h 56268"/>
              <a:gd name="connsiteX7" fmla="*/ 17240 w 91436"/>
              <a:gd name="connsiteY7" fmla="*/ -456 h 5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6" h="56268">
                <a:moveTo>
                  <a:pt x="72102" y="-456"/>
                </a:moveTo>
                <a:cubicBezTo>
                  <a:pt x="82207" y="-456"/>
                  <a:pt x="90389" y="-456"/>
                  <a:pt x="90389" y="-456"/>
                </a:cubicBezTo>
                <a:lnTo>
                  <a:pt x="90389" y="55812"/>
                </a:lnTo>
                <a:cubicBezTo>
                  <a:pt x="90389" y="55812"/>
                  <a:pt x="82207" y="55812"/>
                  <a:pt x="72102" y="55812"/>
                </a:cubicBezTo>
                <a:lnTo>
                  <a:pt x="17240" y="55812"/>
                </a:lnTo>
                <a:cubicBezTo>
                  <a:pt x="7159" y="55812"/>
                  <a:pt x="-1047" y="55812"/>
                  <a:pt x="-1047" y="55812"/>
                </a:cubicBezTo>
                <a:lnTo>
                  <a:pt x="-1047" y="-456"/>
                </a:lnTo>
                <a:cubicBezTo>
                  <a:pt x="-1047" y="-456"/>
                  <a:pt x="7159" y="-456"/>
                  <a:pt x="17240" y="-456"/>
                </a:cubicBezTo>
                <a:close/>
              </a:path>
            </a:pathLst>
          </a:custGeom>
          <a:solidFill>
            <a:srgbClr val="BDC3C7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640" y="568513"/>
            <a:ext cx="21925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83"/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" pitchFamily="34" charset="0"/>
                <a:cs typeface="MV Boli" pitchFamily="2" charset="0"/>
              </a:rPr>
              <a:t>Word search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88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827E-7 L -8.33333E-7 0.0663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D55B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9C1F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5" name="Graphic 17">
            <a:extLst>
              <a:ext uri="{FF2B5EF4-FFF2-40B4-BE49-F238E27FC236}">
                <a16:creationId xmlns:a16="http://schemas.microsoft.com/office/drawing/2014/main" id="{7E55369D-5E44-4E33-92EE-60AF5127A94B}"/>
              </a:ext>
            </a:extLst>
          </p:cNvPr>
          <p:cNvGrpSpPr/>
          <p:nvPr/>
        </p:nvGrpSpPr>
        <p:grpSpPr>
          <a:xfrm flipH="1">
            <a:off x="7846837" y="2939823"/>
            <a:ext cx="1346743" cy="2661522"/>
            <a:chOff x="1738293" y="2503368"/>
            <a:chExt cx="3475954" cy="6869408"/>
          </a:xfrm>
        </p:grpSpPr>
        <p:sp>
          <p:nvSpPr>
            <p:cNvPr id="6" name="Freeform: Shape 31">
              <a:extLst>
                <a:ext uri="{FF2B5EF4-FFF2-40B4-BE49-F238E27FC236}">
                  <a16:creationId xmlns:a16="http://schemas.microsoft.com/office/drawing/2014/main" id="{9DCF6616-406C-49F2-BF17-71C66E55B5BD}"/>
                </a:ext>
              </a:extLst>
            </p:cNvPr>
            <p:cNvSpPr/>
            <p:nvPr/>
          </p:nvSpPr>
          <p:spPr>
            <a:xfrm>
              <a:off x="1738293" y="4142007"/>
              <a:ext cx="3475954" cy="5230769"/>
            </a:xfrm>
            <a:custGeom>
              <a:avLst/>
              <a:gdLst>
                <a:gd name="connsiteX0" fmla="*/ 2080198 w 2085285"/>
                <a:gd name="connsiteY0" fmla="*/ 730561 h 2703240"/>
                <a:gd name="connsiteX1" fmla="*/ 1951535 w 2085285"/>
                <a:gd name="connsiteY1" fmla="*/ 1454299 h 2703240"/>
                <a:gd name="connsiteX2" fmla="*/ 1774941 w 2085285"/>
                <a:gd name="connsiteY2" fmla="*/ 1583658 h 2703240"/>
                <a:gd name="connsiteX3" fmla="*/ 1366233 w 2085285"/>
                <a:gd name="connsiteY3" fmla="*/ 1530042 h 2703240"/>
                <a:gd name="connsiteX4" fmla="*/ 967392 w 2085285"/>
                <a:gd name="connsiteY4" fmla="*/ 1963667 h 2703240"/>
                <a:gd name="connsiteX5" fmla="*/ 1091370 w 2085285"/>
                <a:gd name="connsiteY5" fmla="*/ 2038315 h 2703240"/>
                <a:gd name="connsiteX6" fmla="*/ 702664 w 2085285"/>
                <a:gd name="connsiteY6" fmla="*/ 2684167 h 2703240"/>
                <a:gd name="connsiteX7" fmla="*/ 648638 w 2085285"/>
                <a:gd name="connsiteY7" fmla="*/ 2697597 h 2703240"/>
                <a:gd name="connsiteX8" fmla="*/ 19074 w 2085285"/>
                <a:gd name="connsiteY8" fmla="*/ 2318721 h 2703240"/>
                <a:gd name="connsiteX9" fmla="*/ 5644 w 2085285"/>
                <a:gd name="connsiteY9" fmla="*/ 2264696 h 2703240"/>
                <a:gd name="connsiteX10" fmla="*/ 394350 w 2085285"/>
                <a:gd name="connsiteY10" fmla="*/ 1618739 h 2703240"/>
                <a:gd name="connsiteX11" fmla="*/ 633637 w 2085285"/>
                <a:gd name="connsiteY11" fmla="*/ 293059 h 2703240"/>
                <a:gd name="connsiteX12" fmla="*/ 729115 w 2085285"/>
                <a:gd name="connsiteY12" fmla="*/ 185121 h 2703240"/>
                <a:gd name="connsiteX13" fmla="*/ 1304959 w 2085285"/>
                <a:gd name="connsiteY13" fmla="*/ 5832 h 2703240"/>
                <a:gd name="connsiteX14" fmla="*/ 1418268 w 2085285"/>
                <a:gd name="connsiteY14" fmla="*/ 24273 h 2703240"/>
                <a:gd name="connsiteX15" fmla="*/ 1948763 w 2085285"/>
                <a:gd name="connsiteY15" fmla="*/ 406368 h 2703240"/>
                <a:gd name="connsiteX16" fmla="*/ 2080198 w 2085285"/>
                <a:gd name="connsiteY16" fmla="*/ 730561 h 2703240"/>
                <a:gd name="connsiteX0" fmla="*/ 2074554 w 2079641"/>
                <a:gd name="connsiteY0" fmla="*/ 730561 h 2703240"/>
                <a:gd name="connsiteX1" fmla="*/ 1945891 w 2079641"/>
                <a:gd name="connsiteY1" fmla="*/ 1454299 h 2703240"/>
                <a:gd name="connsiteX2" fmla="*/ 1769297 w 2079641"/>
                <a:gd name="connsiteY2" fmla="*/ 1583658 h 2703240"/>
                <a:gd name="connsiteX3" fmla="*/ 1360589 w 2079641"/>
                <a:gd name="connsiteY3" fmla="*/ 1530042 h 2703240"/>
                <a:gd name="connsiteX4" fmla="*/ 961748 w 2079641"/>
                <a:gd name="connsiteY4" fmla="*/ 1963667 h 2703240"/>
                <a:gd name="connsiteX5" fmla="*/ 1085726 w 2079641"/>
                <a:gd name="connsiteY5" fmla="*/ 2038315 h 2703240"/>
                <a:gd name="connsiteX6" fmla="*/ 697020 w 2079641"/>
                <a:gd name="connsiteY6" fmla="*/ 2684167 h 2703240"/>
                <a:gd name="connsiteX7" fmla="*/ 642994 w 2079641"/>
                <a:gd name="connsiteY7" fmla="*/ 2697597 h 2703240"/>
                <a:gd name="connsiteX8" fmla="*/ 0 w 2079641"/>
                <a:gd name="connsiteY8" fmla="*/ 2264696 h 2703240"/>
                <a:gd name="connsiteX9" fmla="*/ 388706 w 2079641"/>
                <a:gd name="connsiteY9" fmla="*/ 1618739 h 2703240"/>
                <a:gd name="connsiteX10" fmla="*/ 627993 w 2079641"/>
                <a:gd name="connsiteY10" fmla="*/ 293059 h 2703240"/>
                <a:gd name="connsiteX11" fmla="*/ 723471 w 2079641"/>
                <a:gd name="connsiteY11" fmla="*/ 185121 h 2703240"/>
                <a:gd name="connsiteX12" fmla="*/ 1299315 w 2079641"/>
                <a:gd name="connsiteY12" fmla="*/ 5832 h 2703240"/>
                <a:gd name="connsiteX13" fmla="*/ 1412624 w 2079641"/>
                <a:gd name="connsiteY13" fmla="*/ 24273 h 2703240"/>
                <a:gd name="connsiteX14" fmla="*/ 1943119 w 2079641"/>
                <a:gd name="connsiteY14" fmla="*/ 406368 h 2703240"/>
                <a:gd name="connsiteX15" fmla="*/ 2074554 w 2079641"/>
                <a:gd name="connsiteY15" fmla="*/ 730561 h 2703240"/>
                <a:gd name="connsiteX0" fmla="*/ 3470867 w 3475954"/>
                <a:gd name="connsiteY0" fmla="*/ 730561 h 4612480"/>
                <a:gd name="connsiteX1" fmla="*/ 3342204 w 3475954"/>
                <a:gd name="connsiteY1" fmla="*/ 1454299 h 4612480"/>
                <a:gd name="connsiteX2" fmla="*/ 3165610 w 3475954"/>
                <a:gd name="connsiteY2" fmla="*/ 1583658 h 4612480"/>
                <a:gd name="connsiteX3" fmla="*/ 2756902 w 3475954"/>
                <a:gd name="connsiteY3" fmla="*/ 1530042 h 4612480"/>
                <a:gd name="connsiteX4" fmla="*/ 2358061 w 3475954"/>
                <a:gd name="connsiteY4" fmla="*/ 1963667 h 4612480"/>
                <a:gd name="connsiteX5" fmla="*/ 2482039 w 3475954"/>
                <a:gd name="connsiteY5" fmla="*/ 2038315 h 4612480"/>
                <a:gd name="connsiteX6" fmla="*/ 2093333 w 3475954"/>
                <a:gd name="connsiteY6" fmla="*/ 2684167 h 4612480"/>
                <a:gd name="connsiteX7" fmla="*/ 2039307 w 3475954"/>
                <a:gd name="connsiteY7" fmla="*/ 2697597 h 4612480"/>
                <a:gd name="connsiteX8" fmla="*/ 0 w 3475954"/>
                <a:gd name="connsiteY8" fmla="*/ 4612480 h 4612480"/>
                <a:gd name="connsiteX9" fmla="*/ 1785019 w 3475954"/>
                <a:gd name="connsiteY9" fmla="*/ 1618739 h 4612480"/>
                <a:gd name="connsiteX10" fmla="*/ 2024306 w 3475954"/>
                <a:gd name="connsiteY10" fmla="*/ 293059 h 4612480"/>
                <a:gd name="connsiteX11" fmla="*/ 2119784 w 3475954"/>
                <a:gd name="connsiteY11" fmla="*/ 185121 h 4612480"/>
                <a:gd name="connsiteX12" fmla="*/ 2695628 w 3475954"/>
                <a:gd name="connsiteY12" fmla="*/ 5832 h 4612480"/>
                <a:gd name="connsiteX13" fmla="*/ 2808937 w 3475954"/>
                <a:gd name="connsiteY13" fmla="*/ 24273 h 4612480"/>
                <a:gd name="connsiteX14" fmla="*/ 3339432 w 3475954"/>
                <a:gd name="connsiteY14" fmla="*/ 406368 h 4612480"/>
                <a:gd name="connsiteX15" fmla="*/ 3470867 w 3475954"/>
                <a:gd name="connsiteY15" fmla="*/ 730561 h 4612480"/>
                <a:gd name="connsiteX0" fmla="*/ 3470867 w 3475954"/>
                <a:gd name="connsiteY0" fmla="*/ 730561 h 5230769"/>
                <a:gd name="connsiteX1" fmla="*/ 3342204 w 3475954"/>
                <a:gd name="connsiteY1" fmla="*/ 1454299 h 5230769"/>
                <a:gd name="connsiteX2" fmla="*/ 3165610 w 3475954"/>
                <a:gd name="connsiteY2" fmla="*/ 1583658 h 5230769"/>
                <a:gd name="connsiteX3" fmla="*/ 2756902 w 3475954"/>
                <a:gd name="connsiteY3" fmla="*/ 1530042 h 5230769"/>
                <a:gd name="connsiteX4" fmla="*/ 2358061 w 3475954"/>
                <a:gd name="connsiteY4" fmla="*/ 1963667 h 5230769"/>
                <a:gd name="connsiteX5" fmla="*/ 2482039 w 3475954"/>
                <a:gd name="connsiteY5" fmla="*/ 2038315 h 5230769"/>
                <a:gd name="connsiteX6" fmla="*/ 2093333 w 3475954"/>
                <a:gd name="connsiteY6" fmla="*/ 2684167 h 5230769"/>
                <a:gd name="connsiteX7" fmla="*/ 568853 w 3475954"/>
                <a:gd name="connsiteY7" fmla="*/ 5230732 h 5230769"/>
                <a:gd name="connsiteX8" fmla="*/ 0 w 3475954"/>
                <a:gd name="connsiteY8" fmla="*/ 4612480 h 5230769"/>
                <a:gd name="connsiteX9" fmla="*/ 1785019 w 3475954"/>
                <a:gd name="connsiteY9" fmla="*/ 1618739 h 5230769"/>
                <a:gd name="connsiteX10" fmla="*/ 2024306 w 3475954"/>
                <a:gd name="connsiteY10" fmla="*/ 293059 h 5230769"/>
                <a:gd name="connsiteX11" fmla="*/ 2119784 w 3475954"/>
                <a:gd name="connsiteY11" fmla="*/ 185121 h 5230769"/>
                <a:gd name="connsiteX12" fmla="*/ 2695628 w 3475954"/>
                <a:gd name="connsiteY12" fmla="*/ 5832 h 5230769"/>
                <a:gd name="connsiteX13" fmla="*/ 2808937 w 3475954"/>
                <a:gd name="connsiteY13" fmla="*/ 24273 h 5230769"/>
                <a:gd name="connsiteX14" fmla="*/ 3339432 w 3475954"/>
                <a:gd name="connsiteY14" fmla="*/ 406368 h 5230769"/>
                <a:gd name="connsiteX15" fmla="*/ 3470867 w 3475954"/>
                <a:gd name="connsiteY15" fmla="*/ 730561 h 523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75954" h="5230769">
                  <a:moveTo>
                    <a:pt x="3470867" y="730561"/>
                  </a:moveTo>
                  <a:lnTo>
                    <a:pt x="3342204" y="1454299"/>
                  </a:lnTo>
                  <a:cubicBezTo>
                    <a:pt x="3327449" y="1537614"/>
                    <a:pt x="3249621" y="1594621"/>
                    <a:pt x="3165610" y="1583658"/>
                  </a:cubicBezTo>
                  <a:lnTo>
                    <a:pt x="2756902" y="1530042"/>
                  </a:lnTo>
                  <a:lnTo>
                    <a:pt x="2358061" y="1963667"/>
                  </a:lnTo>
                  <a:lnTo>
                    <a:pt x="2482039" y="2038315"/>
                  </a:lnTo>
                  <a:lnTo>
                    <a:pt x="2093333" y="2684167"/>
                  </a:lnTo>
                  <a:cubicBezTo>
                    <a:pt x="2082122" y="2702798"/>
                    <a:pt x="587475" y="5241943"/>
                    <a:pt x="568853" y="5230732"/>
                  </a:cubicBezTo>
                  <a:lnTo>
                    <a:pt x="0" y="4612480"/>
                  </a:lnTo>
                  <a:lnTo>
                    <a:pt x="1785019" y="1618739"/>
                  </a:lnTo>
                  <a:lnTo>
                    <a:pt x="2024306" y="293059"/>
                  </a:lnTo>
                  <a:cubicBezTo>
                    <a:pt x="2033478" y="242128"/>
                    <a:pt x="2070349" y="200475"/>
                    <a:pt x="2119784" y="185121"/>
                  </a:cubicBezTo>
                  <a:lnTo>
                    <a:pt x="2695628" y="5832"/>
                  </a:lnTo>
                  <a:cubicBezTo>
                    <a:pt x="2734194" y="-6226"/>
                    <a:pt x="2776152" y="651"/>
                    <a:pt x="2808937" y="24273"/>
                  </a:cubicBezTo>
                  <a:lnTo>
                    <a:pt x="3339432" y="406368"/>
                  </a:lnTo>
                  <a:cubicBezTo>
                    <a:pt x="3441864" y="480215"/>
                    <a:pt x="3492984" y="606278"/>
                    <a:pt x="3470867" y="730561"/>
                  </a:cubicBezTo>
                  <a:close/>
                </a:path>
              </a:pathLst>
            </a:custGeom>
            <a:solidFill>
              <a:srgbClr val="FFCD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 dirty="0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32">
              <a:extLst>
                <a:ext uri="{FF2B5EF4-FFF2-40B4-BE49-F238E27FC236}">
                  <a16:creationId xmlns:a16="http://schemas.microsoft.com/office/drawing/2014/main" id="{6ADDC485-3130-43E6-B9AA-6B972A469F9C}"/>
                </a:ext>
              </a:extLst>
            </p:cNvPr>
            <p:cNvSpPr/>
            <p:nvPr/>
          </p:nvSpPr>
          <p:spPr>
            <a:xfrm>
              <a:off x="4421700" y="2503368"/>
              <a:ext cx="288064" cy="4061249"/>
            </a:xfrm>
            <a:custGeom>
              <a:avLst/>
              <a:gdLst>
                <a:gd name="connsiteX0" fmla="*/ 0 w 298989"/>
                <a:gd name="connsiteY0" fmla="*/ 0 h 3304689"/>
                <a:gd name="connsiteX1" fmla="*/ 0 w 298989"/>
                <a:gd name="connsiteY1" fmla="*/ 3155194 h 3304689"/>
                <a:gd name="connsiteX2" fmla="*/ 149495 w 298989"/>
                <a:gd name="connsiteY2" fmla="*/ 3304689 h 3304689"/>
                <a:gd name="connsiteX3" fmla="*/ 298990 w 298989"/>
                <a:gd name="connsiteY3" fmla="*/ 3155194 h 3304689"/>
                <a:gd name="connsiteX4" fmla="*/ 298990 w 298989"/>
                <a:gd name="connsiteY4" fmla="*/ 0 h 330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89" h="3304689">
                  <a:moveTo>
                    <a:pt x="0" y="0"/>
                  </a:moveTo>
                  <a:lnTo>
                    <a:pt x="0" y="3155194"/>
                  </a:lnTo>
                  <a:cubicBezTo>
                    <a:pt x="0" y="3237757"/>
                    <a:pt x="66932" y="3304689"/>
                    <a:pt x="149495" y="3304689"/>
                  </a:cubicBezTo>
                  <a:cubicBezTo>
                    <a:pt x="232058" y="3304689"/>
                    <a:pt x="298990" y="3237757"/>
                    <a:pt x="298990" y="3155194"/>
                  </a:cubicBezTo>
                  <a:lnTo>
                    <a:pt x="298990" y="0"/>
                  </a:lnTo>
                  <a:close/>
                </a:path>
              </a:pathLst>
            </a:custGeom>
            <a:solidFill>
              <a:srgbClr val="BDC3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33">
              <a:extLst>
                <a:ext uri="{FF2B5EF4-FFF2-40B4-BE49-F238E27FC236}">
                  <a16:creationId xmlns:a16="http://schemas.microsoft.com/office/drawing/2014/main" id="{0515A718-8E0C-4DE4-8E20-55123C17B254}"/>
                </a:ext>
              </a:extLst>
            </p:cNvPr>
            <p:cNvSpPr/>
            <p:nvPr/>
          </p:nvSpPr>
          <p:spPr>
            <a:xfrm>
              <a:off x="3557364" y="4421939"/>
              <a:ext cx="1546700" cy="1877577"/>
            </a:xfrm>
            <a:custGeom>
              <a:avLst/>
              <a:gdLst>
                <a:gd name="connsiteX0" fmla="*/ 1172004 w 1546700"/>
                <a:gd name="connsiteY0" fmla="*/ 125445 h 1877577"/>
                <a:gd name="connsiteX1" fmla="*/ 925373 w 1546700"/>
                <a:gd name="connsiteY1" fmla="*/ 633270 h 1877577"/>
                <a:gd name="connsiteX2" fmla="*/ 431492 w 1546700"/>
                <a:gd name="connsiteY2" fmla="*/ 738597 h 1877577"/>
                <a:gd name="connsiteX3" fmla="*/ 0 w 1546700"/>
                <a:gd name="connsiteY3" fmla="*/ 1580036 h 1877577"/>
                <a:gd name="connsiteX4" fmla="*/ 494395 w 1546700"/>
                <a:gd name="connsiteY4" fmla="*/ 1877578 h 1877577"/>
                <a:gd name="connsiteX5" fmla="*/ 856650 w 1546700"/>
                <a:gd name="connsiteY5" fmla="*/ 1588837 h 1877577"/>
                <a:gd name="connsiteX6" fmla="*/ 1062828 w 1546700"/>
                <a:gd name="connsiteY6" fmla="*/ 1326814 h 1877577"/>
                <a:gd name="connsiteX7" fmla="*/ 1510170 w 1546700"/>
                <a:gd name="connsiteY7" fmla="*/ 291618 h 1877577"/>
                <a:gd name="connsiteX8" fmla="*/ 1464421 w 1546700"/>
                <a:gd name="connsiteY8" fmla="*/ 19993 h 1877577"/>
                <a:gd name="connsiteX9" fmla="*/ 1172004 w 1546700"/>
                <a:gd name="connsiteY9" fmla="*/ 125445 h 187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6700" h="1877577">
                  <a:moveTo>
                    <a:pt x="1172004" y="125445"/>
                  </a:moveTo>
                  <a:lnTo>
                    <a:pt x="925373" y="633270"/>
                  </a:lnTo>
                  <a:lnTo>
                    <a:pt x="431492" y="738597"/>
                  </a:lnTo>
                  <a:lnTo>
                    <a:pt x="0" y="1580036"/>
                  </a:lnTo>
                  <a:lnTo>
                    <a:pt x="494395" y="1877578"/>
                  </a:lnTo>
                  <a:lnTo>
                    <a:pt x="856650" y="1588837"/>
                  </a:lnTo>
                  <a:cubicBezTo>
                    <a:pt x="941594" y="1523734"/>
                    <a:pt x="1021051" y="1425350"/>
                    <a:pt x="1062828" y="1326814"/>
                  </a:cubicBezTo>
                  <a:lnTo>
                    <a:pt x="1510170" y="291618"/>
                  </a:lnTo>
                  <a:cubicBezTo>
                    <a:pt x="1557309" y="180442"/>
                    <a:pt x="1574359" y="69961"/>
                    <a:pt x="1464421" y="19993"/>
                  </a:cubicBezTo>
                  <a:cubicBezTo>
                    <a:pt x="1354493" y="-29956"/>
                    <a:pt x="1224763" y="16812"/>
                    <a:pt x="1172004" y="125445"/>
                  </a:cubicBezTo>
                  <a:close/>
                </a:path>
              </a:pathLst>
            </a:custGeom>
            <a:solidFill>
              <a:srgbClr val="FFCD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34">
              <a:extLst>
                <a:ext uri="{FF2B5EF4-FFF2-40B4-BE49-F238E27FC236}">
                  <a16:creationId xmlns:a16="http://schemas.microsoft.com/office/drawing/2014/main" id="{408C681E-A16C-4CB5-900D-E015FB3398EA}"/>
                </a:ext>
              </a:extLst>
            </p:cNvPr>
            <p:cNvSpPr/>
            <p:nvPr/>
          </p:nvSpPr>
          <p:spPr>
            <a:xfrm>
              <a:off x="2143703" y="4422016"/>
              <a:ext cx="3008677" cy="4909915"/>
            </a:xfrm>
            <a:custGeom>
              <a:avLst/>
              <a:gdLst>
                <a:gd name="connsiteX0" fmla="*/ 1426055 w 1556642"/>
                <a:gd name="connsiteY0" fmla="*/ 19926 h 2423222"/>
                <a:gd name="connsiteX1" fmla="*/ 1336558 w 1556642"/>
                <a:gd name="connsiteY1" fmla="*/ 0 h 2423222"/>
                <a:gd name="connsiteX2" fmla="*/ 1332329 w 1556642"/>
                <a:gd name="connsiteY2" fmla="*/ 166249 h 2423222"/>
                <a:gd name="connsiteX3" fmla="*/ 862670 w 1556642"/>
                <a:gd name="connsiteY3" fmla="*/ 1273902 h 2423222"/>
                <a:gd name="connsiteX4" fmla="*/ 665655 w 1556642"/>
                <a:gd name="connsiteY4" fmla="*/ 1528296 h 2423222"/>
                <a:gd name="connsiteX5" fmla="*/ 301295 w 1556642"/>
                <a:gd name="connsiteY5" fmla="*/ 1807531 h 2423222"/>
                <a:gd name="connsiteX6" fmla="*/ 0 w 1556642"/>
                <a:gd name="connsiteY6" fmla="*/ 2308146 h 2423222"/>
                <a:gd name="connsiteX7" fmla="*/ 181842 w 1556642"/>
                <a:gd name="connsiteY7" fmla="*/ 2417579 h 2423222"/>
                <a:gd name="connsiteX8" fmla="*/ 235868 w 1556642"/>
                <a:gd name="connsiteY8" fmla="*/ 2404148 h 2423222"/>
                <a:gd name="connsiteX9" fmla="*/ 527095 w 1556642"/>
                <a:gd name="connsiteY9" fmla="*/ 1920269 h 2423222"/>
                <a:gd name="connsiteX10" fmla="*/ 884672 w 1556642"/>
                <a:gd name="connsiteY10" fmla="*/ 1646234 h 2423222"/>
                <a:gd name="connsiteX11" fmla="*/ 1078021 w 1556642"/>
                <a:gd name="connsiteY11" fmla="*/ 1396584 h 2423222"/>
                <a:gd name="connsiteX12" fmla="*/ 1538926 w 1556642"/>
                <a:gd name="connsiteY12" fmla="*/ 309572 h 2423222"/>
                <a:gd name="connsiteX13" fmla="*/ 1426055 w 1556642"/>
                <a:gd name="connsiteY13" fmla="*/ 19926 h 2423222"/>
                <a:gd name="connsiteX0" fmla="*/ 1426055 w 1556642"/>
                <a:gd name="connsiteY0" fmla="*/ 19926 h 2417579"/>
                <a:gd name="connsiteX1" fmla="*/ 1336558 w 1556642"/>
                <a:gd name="connsiteY1" fmla="*/ 0 h 2417579"/>
                <a:gd name="connsiteX2" fmla="*/ 1332329 w 1556642"/>
                <a:gd name="connsiteY2" fmla="*/ 166249 h 2417579"/>
                <a:gd name="connsiteX3" fmla="*/ 862670 w 1556642"/>
                <a:gd name="connsiteY3" fmla="*/ 1273902 h 2417579"/>
                <a:gd name="connsiteX4" fmla="*/ 665655 w 1556642"/>
                <a:gd name="connsiteY4" fmla="*/ 1528296 h 2417579"/>
                <a:gd name="connsiteX5" fmla="*/ 301295 w 1556642"/>
                <a:gd name="connsiteY5" fmla="*/ 1807531 h 2417579"/>
                <a:gd name="connsiteX6" fmla="*/ 0 w 1556642"/>
                <a:gd name="connsiteY6" fmla="*/ 2308146 h 2417579"/>
                <a:gd name="connsiteX7" fmla="*/ 181842 w 1556642"/>
                <a:gd name="connsiteY7" fmla="*/ 2417579 h 2417579"/>
                <a:gd name="connsiteX8" fmla="*/ 527095 w 1556642"/>
                <a:gd name="connsiteY8" fmla="*/ 1920269 h 2417579"/>
                <a:gd name="connsiteX9" fmla="*/ 884672 w 1556642"/>
                <a:gd name="connsiteY9" fmla="*/ 1646234 h 2417579"/>
                <a:gd name="connsiteX10" fmla="*/ 1078021 w 1556642"/>
                <a:gd name="connsiteY10" fmla="*/ 1396584 h 2417579"/>
                <a:gd name="connsiteX11" fmla="*/ 1538926 w 1556642"/>
                <a:gd name="connsiteY11" fmla="*/ 309572 h 2417579"/>
                <a:gd name="connsiteX12" fmla="*/ 1426055 w 1556642"/>
                <a:gd name="connsiteY12" fmla="*/ 19926 h 2417579"/>
                <a:gd name="connsiteX0" fmla="*/ 2921222 w 3051809"/>
                <a:gd name="connsiteY0" fmla="*/ 19926 h 4754784"/>
                <a:gd name="connsiteX1" fmla="*/ 2831725 w 3051809"/>
                <a:gd name="connsiteY1" fmla="*/ 0 h 4754784"/>
                <a:gd name="connsiteX2" fmla="*/ 2827496 w 3051809"/>
                <a:gd name="connsiteY2" fmla="*/ 166249 h 4754784"/>
                <a:gd name="connsiteX3" fmla="*/ 2357837 w 3051809"/>
                <a:gd name="connsiteY3" fmla="*/ 1273902 h 4754784"/>
                <a:gd name="connsiteX4" fmla="*/ 2160822 w 3051809"/>
                <a:gd name="connsiteY4" fmla="*/ 1528296 h 4754784"/>
                <a:gd name="connsiteX5" fmla="*/ 1796462 w 3051809"/>
                <a:gd name="connsiteY5" fmla="*/ 1807531 h 4754784"/>
                <a:gd name="connsiteX6" fmla="*/ 0 w 3051809"/>
                <a:gd name="connsiteY6" fmla="*/ 4754784 h 4754784"/>
                <a:gd name="connsiteX7" fmla="*/ 1677009 w 3051809"/>
                <a:gd name="connsiteY7" fmla="*/ 2417579 h 4754784"/>
                <a:gd name="connsiteX8" fmla="*/ 2022262 w 3051809"/>
                <a:gd name="connsiteY8" fmla="*/ 1920269 h 4754784"/>
                <a:gd name="connsiteX9" fmla="*/ 2379839 w 3051809"/>
                <a:gd name="connsiteY9" fmla="*/ 1646234 h 4754784"/>
                <a:gd name="connsiteX10" fmla="*/ 2573188 w 3051809"/>
                <a:gd name="connsiteY10" fmla="*/ 1396584 h 4754784"/>
                <a:gd name="connsiteX11" fmla="*/ 3034093 w 3051809"/>
                <a:gd name="connsiteY11" fmla="*/ 309572 h 4754784"/>
                <a:gd name="connsiteX12" fmla="*/ 2921222 w 3051809"/>
                <a:gd name="connsiteY12" fmla="*/ 19926 h 4754784"/>
                <a:gd name="connsiteX0" fmla="*/ 2921222 w 3051809"/>
                <a:gd name="connsiteY0" fmla="*/ 19926 h 4901288"/>
                <a:gd name="connsiteX1" fmla="*/ 2831725 w 3051809"/>
                <a:gd name="connsiteY1" fmla="*/ 0 h 4901288"/>
                <a:gd name="connsiteX2" fmla="*/ 2827496 w 3051809"/>
                <a:gd name="connsiteY2" fmla="*/ 166249 h 4901288"/>
                <a:gd name="connsiteX3" fmla="*/ 2357837 w 3051809"/>
                <a:gd name="connsiteY3" fmla="*/ 1273902 h 4901288"/>
                <a:gd name="connsiteX4" fmla="*/ 2160822 w 3051809"/>
                <a:gd name="connsiteY4" fmla="*/ 1528296 h 4901288"/>
                <a:gd name="connsiteX5" fmla="*/ 1796462 w 3051809"/>
                <a:gd name="connsiteY5" fmla="*/ 1807531 h 4901288"/>
                <a:gd name="connsiteX6" fmla="*/ 0 w 3051809"/>
                <a:gd name="connsiteY6" fmla="*/ 4754784 h 4901288"/>
                <a:gd name="connsiteX7" fmla="*/ 194198 w 3051809"/>
                <a:gd name="connsiteY7" fmla="*/ 4901288 h 4901288"/>
                <a:gd name="connsiteX8" fmla="*/ 2022262 w 3051809"/>
                <a:gd name="connsiteY8" fmla="*/ 1920269 h 4901288"/>
                <a:gd name="connsiteX9" fmla="*/ 2379839 w 3051809"/>
                <a:gd name="connsiteY9" fmla="*/ 1646234 h 4901288"/>
                <a:gd name="connsiteX10" fmla="*/ 2573188 w 3051809"/>
                <a:gd name="connsiteY10" fmla="*/ 1396584 h 4901288"/>
                <a:gd name="connsiteX11" fmla="*/ 3034093 w 3051809"/>
                <a:gd name="connsiteY11" fmla="*/ 309572 h 4901288"/>
                <a:gd name="connsiteX12" fmla="*/ 2921222 w 3051809"/>
                <a:gd name="connsiteY12" fmla="*/ 19926 h 4901288"/>
                <a:gd name="connsiteX0" fmla="*/ 2921222 w 3051809"/>
                <a:gd name="connsiteY0" fmla="*/ 19926 h 4909915"/>
                <a:gd name="connsiteX1" fmla="*/ 2831725 w 3051809"/>
                <a:gd name="connsiteY1" fmla="*/ 0 h 4909915"/>
                <a:gd name="connsiteX2" fmla="*/ 2827496 w 3051809"/>
                <a:gd name="connsiteY2" fmla="*/ 166249 h 4909915"/>
                <a:gd name="connsiteX3" fmla="*/ 2357837 w 3051809"/>
                <a:gd name="connsiteY3" fmla="*/ 1273902 h 4909915"/>
                <a:gd name="connsiteX4" fmla="*/ 2160822 w 3051809"/>
                <a:gd name="connsiteY4" fmla="*/ 1528296 h 4909915"/>
                <a:gd name="connsiteX5" fmla="*/ 1796462 w 3051809"/>
                <a:gd name="connsiteY5" fmla="*/ 1807531 h 4909915"/>
                <a:gd name="connsiteX6" fmla="*/ 0 w 3051809"/>
                <a:gd name="connsiteY6" fmla="*/ 4754784 h 4909915"/>
                <a:gd name="connsiteX7" fmla="*/ 211451 w 3051809"/>
                <a:gd name="connsiteY7" fmla="*/ 4909915 h 4909915"/>
                <a:gd name="connsiteX8" fmla="*/ 2022262 w 3051809"/>
                <a:gd name="connsiteY8" fmla="*/ 1920269 h 4909915"/>
                <a:gd name="connsiteX9" fmla="*/ 2379839 w 3051809"/>
                <a:gd name="connsiteY9" fmla="*/ 1646234 h 4909915"/>
                <a:gd name="connsiteX10" fmla="*/ 2573188 w 3051809"/>
                <a:gd name="connsiteY10" fmla="*/ 1396584 h 4909915"/>
                <a:gd name="connsiteX11" fmla="*/ 3034093 w 3051809"/>
                <a:gd name="connsiteY11" fmla="*/ 309572 h 4909915"/>
                <a:gd name="connsiteX12" fmla="*/ 2921222 w 3051809"/>
                <a:gd name="connsiteY12" fmla="*/ 19926 h 4909915"/>
                <a:gd name="connsiteX0" fmla="*/ 2895342 w 3025929"/>
                <a:gd name="connsiteY0" fmla="*/ 19926 h 4909915"/>
                <a:gd name="connsiteX1" fmla="*/ 2805845 w 3025929"/>
                <a:gd name="connsiteY1" fmla="*/ 0 h 4909915"/>
                <a:gd name="connsiteX2" fmla="*/ 2801616 w 3025929"/>
                <a:gd name="connsiteY2" fmla="*/ 166249 h 4909915"/>
                <a:gd name="connsiteX3" fmla="*/ 2331957 w 3025929"/>
                <a:gd name="connsiteY3" fmla="*/ 1273902 h 4909915"/>
                <a:gd name="connsiteX4" fmla="*/ 2134942 w 3025929"/>
                <a:gd name="connsiteY4" fmla="*/ 1528296 h 4909915"/>
                <a:gd name="connsiteX5" fmla="*/ 1770582 w 3025929"/>
                <a:gd name="connsiteY5" fmla="*/ 1807531 h 4909915"/>
                <a:gd name="connsiteX6" fmla="*/ 0 w 3025929"/>
                <a:gd name="connsiteY6" fmla="*/ 4789290 h 4909915"/>
                <a:gd name="connsiteX7" fmla="*/ 185571 w 3025929"/>
                <a:gd name="connsiteY7" fmla="*/ 4909915 h 4909915"/>
                <a:gd name="connsiteX8" fmla="*/ 1996382 w 3025929"/>
                <a:gd name="connsiteY8" fmla="*/ 1920269 h 4909915"/>
                <a:gd name="connsiteX9" fmla="*/ 2353959 w 3025929"/>
                <a:gd name="connsiteY9" fmla="*/ 1646234 h 4909915"/>
                <a:gd name="connsiteX10" fmla="*/ 2547308 w 3025929"/>
                <a:gd name="connsiteY10" fmla="*/ 1396584 h 4909915"/>
                <a:gd name="connsiteX11" fmla="*/ 3008213 w 3025929"/>
                <a:gd name="connsiteY11" fmla="*/ 309572 h 4909915"/>
                <a:gd name="connsiteX12" fmla="*/ 2895342 w 3025929"/>
                <a:gd name="connsiteY12" fmla="*/ 19926 h 4909915"/>
                <a:gd name="connsiteX0" fmla="*/ 2878090 w 3008677"/>
                <a:gd name="connsiteY0" fmla="*/ 19926 h 4909915"/>
                <a:gd name="connsiteX1" fmla="*/ 2788593 w 3008677"/>
                <a:gd name="connsiteY1" fmla="*/ 0 h 4909915"/>
                <a:gd name="connsiteX2" fmla="*/ 2784364 w 3008677"/>
                <a:gd name="connsiteY2" fmla="*/ 166249 h 4909915"/>
                <a:gd name="connsiteX3" fmla="*/ 2314705 w 3008677"/>
                <a:gd name="connsiteY3" fmla="*/ 1273902 h 4909915"/>
                <a:gd name="connsiteX4" fmla="*/ 2117690 w 3008677"/>
                <a:gd name="connsiteY4" fmla="*/ 1528296 h 4909915"/>
                <a:gd name="connsiteX5" fmla="*/ 1753330 w 3008677"/>
                <a:gd name="connsiteY5" fmla="*/ 1807531 h 4909915"/>
                <a:gd name="connsiteX6" fmla="*/ 0 w 3008677"/>
                <a:gd name="connsiteY6" fmla="*/ 4754784 h 4909915"/>
                <a:gd name="connsiteX7" fmla="*/ 168319 w 3008677"/>
                <a:gd name="connsiteY7" fmla="*/ 4909915 h 4909915"/>
                <a:gd name="connsiteX8" fmla="*/ 1979130 w 3008677"/>
                <a:gd name="connsiteY8" fmla="*/ 1920269 h 4909915"/>
                <a:gd name="connsiteX9" fmla="*/ 2336707 w 3008677"/>
                <a:gd name="connsiteY9" fmla="*/ 1646234 h 4909915"/>
                <a:gd name="connsiteX10" fmla="*/ 2530056 w 3008677"/>
                <a:gd name="connsiteY10" fmla="*/ 1396584 h 4909915"/>
                <a:gd name="connsiteX11" fmla="*/ 2990961 w 3008677"/>
                <a:gd name="connsiteY11" fmla="*/ 309572 h 4909915"/>
                <a:gd name="connsiteX12" fmla="*/ 2878090 w 3008677"/>
                <a:gd name="connsiteY12" fmla="*/ 19926 h 490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08677" h="4909915">
                  <a:moveTo>
                    <a:pt x="2878090" y="19926"/>
                  </a:moveTo>
                  <a:cubicBezTo>
                    <a:pt x="2849038" y="6725"/>
                    <a:pt x="2818615" y="343"/>
                    <a:pt x="2788593" y="0"/>
                  </a:cubicBezTo>
                  <a:cubicBezTo>
                    <a:pt x="2807605" y="52131"/>
                    <a:pt x="2807681" y="111262"/>
                    <a:pt x="2784364" y="166249"/>
                  </a:cubicBezTo>
                  <a:lnTo>
                    <a:pt x="2314705" y="1273902"/>
                  </a:lnTo>
                  <a:cubicBezTo>
                    <a:pt x="2272138" y="1374305"/>
                    <a:pt x="2204253" y="1461954"/>
                    <a:pt x="2117690" y="1528296"/>
                  </a:cubicBezTo>
                  <a:lnTo>
                    <a:pt x="1753330" y="1807531"/>
                  </a:lnTo>
                  <a:lnTo>
                    <a:pt x="0" y="4754784"/>
                  </a:lnTo>
                  <a:lnTo>
                    <a:pt x="168319" y="4909915"/>
                  </a:lnTo>
                  <a:cubicBezTo>
                    <a:pt x="256168" y="4845269"/>
                    <a:pt x="1861992" y="2048826"/>
                    <a:pt x="1979130" y="1920269"/>
                  </a:cubicBezTo>
                  <a:lnTo>
                    <a:pt x="2336707" y="1646234"/>
                  </a:lnTo>
                  <a:cubicBezTo>
                    <a:pt x="2421651" y="1581131"/>
                    <a:pt x="2488269" y="1495111"/>
                    <a:pt x="2530056" y="1396584"/>
                  </a:cubicBezTo>
                  <a:lnTo>
                    <a:pt x="2990961" y="309572"/>
                  </a:lnTo>
                  <a:cubicBezTo>
                    <a:pt x="3038100" y="198387"/>
                    <a:pt x="2988027" y="69895"/>
                    <a:pt x="2878090" y="19926"/>
                  </a:cubicBezTo>
                  <a:close/>
                </a:path>
              </a:pathLst>
            </a:custGeom>
            <a:solidFill>
              <a:srgbClr val="EBAE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</p:grpSp>
      <p:sp>
        <p:nvSpPr>
          <p:cNvPr id="10" name="Freeform: Shape 2">
            <a:extLst>
              <a:ext uri="{FF2B5EF4-FFF2-40B4-BE49-F238E27FC236}">
                <a16:creationId xmlns:a16="http://schemas.microsoft.com/office/drawing/2014/main" id="{080C715E-9BAE-4194-84DA-AFE4D6F4269D}"/>
              </a:ext>
            </a:extLst>
          </p:cNvPr>
          <p:cNvSpPr/>
          <p:nvPr/>
        </p:nvSpPr>
        <p:spPr>
          <a:xfrm>
            <a:off x="7474668" y="1386721"/>
            <a:ext cx="1242830" cy="1456610"/>
          </a:xfrm>
          <a:custGeom>
            <a:avLst/>
            <a:gdLst>
              <a:gd name="connsiteX0" fmla="*/ 135242 w 218045"/>
              <a:gd name="connsiteY0" fmla="*/ 255096 h 255551"/>
              <a:gd name="connsiteX1" fmla="*/ 188627 w 218045"/>
              <a:gd name="connsiteY1" fmla="*/ 189628 h 255551"/>
              <a:gd name="connsiteX2" fmla="*/ 216972 w 218045"/>
              <a:gd name="connsiteY2" fmla="*/ 111138 h 255551"/>
              <a:gd name="connsiteX3" fmla="*/ 107999 w 218045"/>
              <a:gd name="connsiteY3" fmla="*/ -456 h 255551"/>
              <a:gd name="connsiteX4" fmla="*/ -1021 w 218045"/>
              <a:gd name="connsiteY4" fmla="*/ 111129 h 255551"/>
              <a:gd name="connsiteX5" fmla="*/ 27324 w 218045"/>
              <a:gd name="connsiteY5" fmla="*/ 189618 h 255551"/>
              <a:gd name="connsiteX6" fmla="*/ 80732 w 218045"/>
              <a:gd name="connsiteY6" fmla="*/ 255096 h 255551"/>
              <a:gd name="connsiteX7" fmla="*/ 135242 w 218045"/>
              <a:gd name="connsiteY7" fmla="*/ 255096 h 25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045" h="255551">
                <a:moveTo>
                  <a:pt x="135242" y="255096"/>
                </a:moveTo>
                <a:cubicBezTo>
                  <a:pt x="135242" y="223255"/>
                  <a:pt x="170856" y="209563"/>
                  <a:pt x="188627" y="189628"/>
                </a:cubicBezTo>
                <a:cubicBezTo>
                  <a:pt x="207477" y="167927"/>
                  <a:pt x="217582" y="139933"/>
                  <a:pt x="216972" y="111138"/>
                </a:cubicBezTo>
                <a:cubicBezTo>
                  <a:pt x="216503" y="50521"/>
                  <a:pt x="168300" y="1180"/>
                  <a:pt x="107999" y="-456"/>
                </a:cubicBezTo>
                <a:cubicBezTo>
                  <a:pt x="47675" y="1169"/>
                  <a:pt x="-529" y="50507"/>
                  <a:pt x="-1021" y="111129"/>
                </a:cubicBezTo>
                <a:cubicBezTo>
                  <a:pt x="-1631" y="139924"/>
                  <a:pt x="8498" y="167918"/>
                  <a:pt x="27324" y="189618"/>
                </a:cubicBezTo>
                <a:cubicBezTo>
                  <a:pt x="45143" y="209563"/>
                  <a:pt x="80732" y="223255"/>
                  <a:pt x="80732" y="255096"/>
                </a:cubicBezTo>
                <a:lnTo>
                  <a:pt x="135242" y="25509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1" name="Freeform: Shape 7">
            <a:extLst>
              <a:ext uri="{FF2B5EF4-FFF2-40B4-BE49-F238E27FC236}">
                <a16:creationId xmlns:a16="http://schemas.microsoft.com/office/drawing/2014/main" id="{C10FA56B-A5DC-440B-88D8-9D0392B0E28E}"/>
              </a:ext>
            </a:extLst>
          </p:cNvPr>
          <p:cNvSpPr/>
          <p:nvPr/>
        </p:nvSpPr>
        <p:spPr>
          <a:xfrm>
            <a:off x="7942539" y="3164089"/>
            <a:ext cx="307355" cy="227174"/>
          </a:xfrm>
          <a:custGeom>
            <a:avLst/>
            <a:gdLst>
              <a:gd name="connsiteX0" fmla="*/ -1047 w 53923"/>
              <a:gd name="connsiteY0" fmla="*/ -456 h 39856"/>
              <a:gd name="connsiteX1" fmla="*/ 52877 w 53923"/>
              <a:gd name="connsiteY1" fmla="*/ -456 h 39856"/>
              <a:gd name="connsiteX2" fmla="*/ 52877 w 53923"/>
              <a:gd name="connsiteY2" fmla="*/ 9508 h 39856"/>
              <a:gd name="connsiteX3" fmla="*/ 25915 w 53923"/>
              <a:gd name="connsiteY3" fmla="*/ 39401 h 39856"/>
              <a:gd name="connsiteX4" fmla="*/ -1047 w 53923"/>
              <a:gd name="connsiteY4" fmla="*/ 9508 h 39856"/>
              <a:gd name="connsiteX5" fmla="*/ -1047 w 53923"/>
              <a:gd name="connsiteY5" fmla="*/ -456 h 3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23" h="39856">
                <a:moveTo>
                  <a:pt x="-1047" y="-456"/>
                </a:moveTo>
                <a:lnTo>
                  <a:pt x="52877" y="-456"/>
                </a:lnTo>
                <a:lnTo>
                  <a:pt x="52877" y="9508"/>
                </a:lnTo>
                <a:cubicBezTo>
                  <a:pt x="52877" y="26018"/>
                  <a:pt x="40803" y="39401"/>
                  <a:pt x="25915" y="39401"/>
                </a:cubicBezTo>
                <a:cubicBezTo>
                  <a:pt x="11027" y="39401"/>
                  <a:pt x="-1047" y="26018"/>
                  <a:pt x="-1047" y="9508"/>
                </a:cubicBezTo>
                <a:lnTo>
                  <a:pt x="-1047" y="-456"/>
                </a:lnTo>
                <a:close/>
              </a:path>
            </a:pathLst>
          </a:custGeom>
          <a:solidFill>
            <a:srgbClr val="95A5A5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2" name="Freeform: Shape 8">
            <a:extLst>
              <a:ext uri="{FF2B5EF4-FFF2-40B4-BE49-F238E27FC236}">
                <a16:creationId xmlns:a16="http://schemas.microsoft.com/office/drawing/2014/main" id="{85ED6AF3-6AED-49C2-819D-5E0AAF37AFB9}"/>
              </a:ext>
            </a:extLst>
          </p:cNvPr>
          <p:cNvSpPr/>
          <p:nvPr/>
        </p:nvSpPr>
        <p:spPr>
          <a:xfrm>
            <a:off x="8891209" y="1961288"/>
            <a:ext cx="267267" cy="93541"/>
          </a:xfrm>
          <a:custGeom>
            <a:avLst/>
            <a:gdLst>
              <a:gd name="connsiteX0" fmla="*/ 36465 w 46890"/>
              <a:gd name="connsiteY0" fmla="*/ 15956 h 16411"/>
              <a:gd name="connsiteX1" fmla="*/ 8331 w 46890"/>
              <a:gd name="connsiteY1" fmla="*/ 15956 h 16411"/>
              <a:gd name="connsiteX2" fmla="*/ -1047 w 46890"/>
              <a:gd name="connsiteY2" fmla="*/ 7750 h 16411"/>
              <a:gd name="connsiteX3" fmla="*/ 8331 w 46890"/>
              <a:gd name="connsiteY3" fmla="*/ -456 h 16411"/>
              <a:gd name="connsiteX4" fmla="*/ 36465 w 46890"/>
              <a:gd name="connsiteY4" fmla="*/ -456 h 16411"/>
              <a:gd name="connsiteX5" fmla="*/ 45843 w 46890"/>
              <a:gd name="connsiteY5" fmla="*/ 7750 h 16411"/>
              <a:gd name="connsiteX6" fmla="*/ 36465 w 46890"/>
              <a:gd name="connsiteY6" fmla="*/ 15956 h 1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0" h="16411">
                <a:moveTo>
                  <a:pt x="36465" y="15956"/>
                </a:moveTo>
                <a:lnTo>
                  <a:pt x="8331" y="15956"/>
                </a:lnTo>
                <a:cubicBezTo>
                  <a:pt x="3150" y="15956"/>
                  <a:pt x="-1047" y="12279"/>
                  <a:pt x="-1047" y="7750"/>
                </a:cubicBezTo>
                <a:cubicBezTo>
                  <a:pt x="-1047" y="3220"/>
                  <a:pt x="3150" y="-456"/>
                  <a:pt x="8331" y="-456"/>
                </a:cubicBezTo>
                <a:lnTo>
                  <a:pt x="36465" y="-456"/>
                </a:lnTo>
                <a:cubicBezTo>
                  <a:pt x="41647" y="-456"/>
                  <a:pt x="45843" y="3220"/>
                  <a:pt x="45843" y="7750"/>
                </a:cubicBezTo>
                <a:cubicBezTo>
                  <a:pt x="45843" y="12279"/>
                  <a:pt x="41647" y="15956"/>
                  <a:pt x="36465" y="15956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33D89625-19C5-4C69-BC9D-FB5DC8C67A22}"/>
              </a:ext>
            </a:extLst>
          </p:cNvPr>
          <p:cNvSpPr/>
          <p:nvPr/>
        </p:nvSpPr>
        <p:spPr>
          <a:xfrm>
            <a:off x="8637360" y="1239756"/>
            <a:ext cx="227203" cy="227174"/>
          </a:xfrm>
          <a:custGeom>
            <a:avLst/>
            <a:gdLst>
              <a:gd name="connsiteX0" fmla="*/ 8603 w 39861"/>
              <a:gd name="connsiteY0" fmla="*/ 39400 h 39856"/>
              <a:gd name="connsiteX1" fmla="*/ -306 w 39861"/>
              <a:gd name="connsiteY1" fmla="*/ 33448 h 39856"/>
              <a:gd name="connsiteX2" fmla="*/ 1780 w 39861"/>
              <a:gd name="connsiteY2" fmla="*/ 22935 h 39856"/>
              <a:gd name="connsiteX3" fmla="*/ 22248 w 39861"/>
              <a:gd name="connsiteY3" fmla="*/ 2488 h 39856"/>
              <a:gd name="connsiteX4" fmla="*/ 31603 w 39861"/>
              <a:gd name="connsiteY4" fmla="*/ -142 h 39856"/>
              <a:gd name="connsiteX5" fmla="*/ 38495 w 39861"/>
              <a:gd name="connsiteY5" fmla="*/ 6744 h 39856"/>
              <a:gd name="connsiteX6" fmla="*/ 35869 w 39861"/>
              <a:gd name="connsiteY6" fmla="*/ 16119 h 39856"/>
              <a:gd name="connsiteX7" fmla="*/ 15425 w 39861"/>
              <a:gd name="connsiteY7" fmla="*/ 36575 h 39856"/>
              <a:gd name="connsiteX8" fmla="*/ 8603 w 39861"/>
              <a:gd name="connsiteY8" fmla="*/ 39400 h 3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1" h="39856">
                <a:moveTo>
                  <a:pt x="8603" y="39400"/>
                </a:moveTo>
                <a:cubicBezTo>
                  <a:pt x="4711" y="39405"/>
                  <a:pt x="1194" y="37054"/>
                  <a:pt x="-306" y="33448"/>
                </a:cubicBezTo>
                <a:cubicBezTo>
                  <a:pt x="-1807" y="29840"/>
                  <a:pt x="-986" y="25690"/>
                  <a:pt x="1780" y="22935"/>
                </a:cubicBezTo>
                <a:lnTo>
                  <a:pt x="22248" y="2488"/>
                </a:lnTo>
                <a:cubicBezTo>
                  <a:pt x="24663" y="-18"/>
                  <a:pt x="28250" y="-1024"/>
                  <a:pt x="31603" y="-142"/>
                </a:cubicBezTo>
                <a:cubicBezTo>
                  <a:pt x="34979" y="739"/>
                  <a:pt x="37628" y="3375"/>
                  <a:pt x="38495" y="6744"/>
                </a:cubicBezTo>
                <a:cubicBezTo>
                  <a:pt x="39386" y="10115"/>
                  <a:pt x="38378" y="13698"/>
                  <a:pt x="35869" y="16119"/>
                </a:cubicBezTo>
                <a:lnTo>
                  <a:pt x="15425" y="36575"/>
                </a:lnTo>
                <a:cubicBezTo>
                  <a:pt x="13620" y="38385"/>
                  <a:pt x="11158" y="39400"/>
                  <a:pt x="8603" y="39400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AE79703E-B2DF-48C1-8DF7-1A8F8752ECF2}"/>
              </a:ext>
            </a:extLst>
          </p:cNvPr>
          <p:cNvSpPr/>
          <p:nvPr/>
        </p:nvSpPr>
        <p:spPr>
          <a:xfrm>
            <a:off x="8049178" y="945716"/>
            <a:ext cx="93541" cy="267267"/>
          </a:xfrm>
          <a:custGeom>
            <a:avLst/>
            <a:gdLst>
              <a:gd name="connsiteX0" fmla="*/ 7159 w 16411"/>
              <a:gd name="connsiteY0" fmla="*/ 46434 h 46890"/>
              <a:gd name="connsiteX1" fmla="*/ -1047 w 16411"/>
              <a:gd name="connsiteY1" fmla="*/ 37056 h 46890"/>
              <a:gd name="connsiteX2" fmla="*/ -1047 w 16411"/>
              <a:gd name="connsiteY2" fmla="*/ 8922 h 46890"/>
              <a:gd name="connsiteX3" fmla="*/ 7159 w 16411"/>
              <a:gd name="connsiteY3" fmla="*/ -456 h 46890"/>
              <a:gd name="connsiteX4" fmla="*/ 15365 w 16411"/>
              <a:gd name="connsiteY4" fmla="*/ 8922 h 46890"/>
              <a:gd name="connsiteX5" fmla="*/ 15365 w 16411"/>
              <a:gd name="connsiteY5" fmla="*/ 37056 h 46890"/>
              <a:gd name="connsiteX6" fmla="*/ 7159 w 16411"/>
              <a:gd name="connsiteY6" fmla="*/ 46434 h 4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11" h="46890">
                <a:moveTo>
                  <a:pt x="7159" y="46434"/>
                </a:moveTo>
                <a:cubicBezTo>
                  <a:pt x="2634" y="46434"/>
                  <a:pt x="-1047" y="42235"/>
                  <a:pt x="-1047" y="37056"/>
                </a:cubicBezTo>
                <a:lnTo>
                  <a:pt x="-1047" y="8922"/>
                </a:lnTo>
                <a:cubicBezTo>
                  <a:pt x="-1047" y="3743"/>
                  <a:pt x="2634" y="-456"/>
                  <a:pt x="7159" y="-456"/>
                </a:cubicBezTo>
                <a:cubicBezTo>
                  <a:pt x="11684" y="-456"/>
                  <a:pt x="15365" y="3743"/>
                  <a:pt x="15365" y="8922"/>
                </a:cubicBezTo>
                <a:lnTo>
                  <a:pt x="15365" y="37056"/>
                </a:lnTo>
                <a:cubicBezTo>
                  <a:pt x="15365" y="42235"/>
                  <a:pt x="11684" y="46434"/>
                  <a:pt x="7159" y="46434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3C3DB90D-0FF1-40FD-9B2A-313482885DA3}"/>
              </a:ext>
            </a:extLst>
          </p:cNvPr>
          <p:cNvSpPr/>
          <p:nvPr/>
        </p:nvSpPr>
        <p:spPr>
          <a:xfrm>
            <a:off x="7327744" y="1239756"/>
            <a:ext cx="227203" cy="227174"/>
          </a:xfrm>
          <a:custGeom>
            <a:avLst/>
            <a:gdLst>
              <a:gd name="connsiteX0" fmla="*/ 29164 w 39861"/>
              <a:gd name="connsiteY0" fmla="*/ 39400 h 39856"/>
              <a:gd name="connsiteX1" fmla="*/ 22342 w 39861"/>
              <a:gd name="connsiteY1" fmla="*/ 36575 h 39856"/>
              <a:gd name="connsiteX2" fmla="*/ 1898 w 39861"/>
              <a:gd name="connsiteY2" fmla="*/ 16119 h 39856"/>
              <a:gd name="connsiteX3" fmla="*/ -728 w 39861"/>
              <a:gd name="connsiteY3" fmla="*/ 6744 h 39856"/>
              <a:gd name="connsiteX4" fmla="*/ 6165 w 39861"/>
              <a:gd name="connsiteY4" fmla="*/ -142 h 39856"/>
              <a:gd name="connsiteX5" fmla="*/ 15519 w 39861"/>
              <a:gd name="connsiteY5" fmla="*/ 2488 h 39856"/>
              <a:gd name="connsiteX6" fmla="*/ 35987 w 39861"/>
              <a:gd name="connsiteY6" fmla="*/ 22935 h 39856"/>
              <a:gd name="connsiteX7" fmla="*/ 38074 w 39861"/>
              <a:gd name="connsiteY7" fmla="*/ 33448 h 39856"/>
              <a:gd name="connsiteX8" fmla="*/ 29164 w 39861"/>
              <a:gd name="connsiteY8" fmla="*/ 39400 h 3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1" h="39856">
                <a:moveTo>
                  <a:pt x="29164" y="39400"/>
                </a:moveTo>
                <a:cubicBezTo>
                  <a:pt x="26609" y="39400"/>
                  <a:pt x="24147" y="38385"/>
                  <a:pt x="22342" y="36575"/>
                </a:cubicBezTo>
                <a:lnTo>
                  <a:pt x="1898" y="16119"/>
                </a:lnTo>
                <a:cubicBezTo>
                  <a:pt x="-611" y="13698"/>
                  <a:pt x="-1619" y="10115"/>
                  <a:pt x="-728" y="6744"/>
                </a:cubicBezTo>
                <a:cubicBezTo>
                  <a:pt x="163" y="3375"/>
                  <a:pt x="2789" y="739"/>
                  <a:pt x="6165" y="-142"/>
                </a:cubicBezTo>
                <a:cubicBezTo>
                  <a:pt x="9517" y="-1024"/>
                  <a:pt x="13105" y="-18"/>
                  <a:pt x="15519" y="2488"/>
                </a:cubicBezTo>
                <a:lnTo>
                  <a:pt x="35987" y="22935"/>
                </a:lnTo>
                <a:cubicBezTo>
                  <a:pt x="38753" y="25690"/>
                  <a:pt x="39574" y="29840"/>
                  <a:pt x="38074" y="33448"/>
                </a:cubicBezTo>
                <a:cubicBezTo>
                  <a:pt x="36597" y="37054"/>
                  <a:pt x="33080" y="39405"/>
                  <a:pt x="29164" y="39400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6073574F-E5FB-4106-B0A7-D2D8EA3471C5}"/>
              </a:ext>
            </a:extLst>
          </p:cNvPr>
          <p:cNvSpPr/>
          <p:nvPr/>
        </p:nvSpPr>
        <p:spPr>
          <a:xfrm>
            <a:off x="7033693" y="1961288"/>
            <a:ext cx="267267" cy="93541"/>
          </a:xfrm>
          <a:custGeom>
            <a:avLst/>
            <a:gdLst>
              <a:gd name="connsiteX0" fmla="*/ 36465 w 46890"/>
              <a:gd name="connsiteY0" fmla="*/ 15956 h 16411"/>
              <a:gd name="connsiteX1" fmla="*/ 8331 w 46890"/>
              <a:gd name="connsiteY1" fmla="*/ 15956 h 16411"/>
              <a:gd name="connsiteX2" fmla="*/ -1047 w 46890"/>
              <a:gd name="connsiteY2" fmla="*/ 7750 h 16411"/>
              <a:gd name="connsiteX3" fmla="*/ 8331 w 46890"/>
              <a:gd name="connsiteY3" fmla="*/ -456 h 16411"/>
              <a:gd name="connsiteX4" fmla="*/ 36465 w 46890"/>
              <a:gd name="connsiteY4" fmla="*/ -456 h 16411"/>
              <a:gd name="connsiteX5" fmla="*/ 45843 w 46890"/>
              <a:gd name="connsiteY5" fmla="*/ 7750 h 16411"/>
              <a:gd name="connsiteX6" fmla="*/ 36465 w 46890"/>
              <a:gd name="connsiteY6" fmla="*/ 15956 h 1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0" h="16411">
                <a:moveTo>
                  <a:pt x="36465" y="15956"/>
                </a:moveTo>
                <a:lnTo>
                  <a:pt x="8331" y="15956"/>
                </a:lnTo>
                <a:cubicBezTo>
                  <a:pt x="3150" y="15956"/>
                  <a:pt x="-1047" y="12279"/>
                  <a:pt x="-1047" y="7750"/>
                </a:cubicBezTo>
                <a:cubicBezTo>
                  <a:pt x="-1047" y="3220"/>
                  <a:pt x="3150" y="-456"/>
                  <a:pt x="8331" y="-456"/>
                </a:cubicBezTo>
                <a:lnTo>
                  <a:pt x="36465" y="-456"/>
                </a:lnTo>
                <a:cubicBezTo>
                  <a:pt x="41647" y="-456"/>
                  <a:pt x="45843" y="3220"/>
                  <a:pt x="45843" y="7750"/>
                </a:cubicBezTo>
                <a:cubicBezTo>
                  <a:pt x="45843" y="12279"/>
                  <a:pt x="41647" y="15956"/>
                  <a:pt x="36465" y="15956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B44E1DDB-1044-4391-854A-C566393E30BF}"/>
              </a:ext>
            </a:extLst>
          </p:cNvPr>
          <p:cNvSpPr/>
          <p:nvPr/>
        </p:nvSpPr>
        <p:spPr>
          <a:xfrm>
            <a:off x="7621679" y="1386741"/>
            <a:ext cx="948802" cy="1042348"/>
          </a:xfrm>
          <a:custGeom>
            <a:avLst/>
            <a:gdLst>
              <a:gd name="connsiteX0" fmla="*/ 165414 w 166460"/>
              <a:gd name="connsiteY0" fmla="*/ 90980 h 182872"/>
              <a:gd name="connsiteX1" fmla="*/ 82183 w 166460"/>
              <a:gd name="connsiteY1" fmla="*/ 182416 h 182872"/>
              <a:gd name="connsiteX2" fmla="*/ -1047 w 166460"/>
              <a:gd name="connsiteY2" fmla="*/ 90980 h 182872"/>
              <a:gd name="connsiteX3" fmla="*/ 82183 w 166460"/>
              <a:gd name="connsiteY3" fmla="*/ -456 h 182872"/>
              <a:gd name="connsiteX4" fmla="*/ 165414 w 166460"/>
              <a:gd name="connsiteY4" fmla="*/ 90980 h 18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460" h="182872">
                <a:moveTo>
                  <a:pt x="165414" y="90980"/>
                </a:moveTo>
                <a:cubicBezTo>
                  <a:pt x="165414" y="141476"/>
                  <a:pt x="128159" y="182416"/>
                  <a:pt x="82183" y="182416"/>
                </a:cubicBezTo>
                <a:cubicBezTo>
                  <a:pt x="36231" y="182416"/>
                  <a:pt x="-1047" y="141476"/>
                  <a:pt x="-1047" y="90980"/>
                </a:cubicBezTo>
                <a:cubicBezTo>
                  <a:pt x="-1047" y="40482"/>
                  <a:pt x="36231" y="-456"/>
                  <a:pt x="82183" y="-456"/>
                </a:cubicBezTo>
                <a:cubicBezTo>
                  <a:pt x="128159" y="-456"/>
                  <a:pt x="165414" y="40482"/>
                  <a:pt x="165414" y="9098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8" name="Freeform: Shape 14">
            <a:extLst>
              <a:ext uri="{FF2B5EF4-FFF2-40B4-BE49-F238E27FC236}">
                <a16:creationId xmlns:a16="http://schemas.microsoft.com/office/drawing/2014/main" id="{5B0099C5-7700-4E9D-B6D3-8B131FF63AD8}"/>
              </a:ext>
            </a:extLst>
          </p:cNvPr>
          <p:cNvSpPr/>
          <p:nvPr/>
        </p:nvSpPr>
        <p:spPr>
          <a:xfrm>
            <a:off x="7728592" y="1907898"/>
            <a:ext cx="734988" cy="988895"/>
          </a:xfrm>
          <a:custGeom>
            <a:avLst/>
            <a:gdLst>
              <a:gd name="connsiteX0" fmla="*/ 81855 w 128948"/>
              <a:gd name="connsiteY0" fmla="*/ 173038 h 173494"/>
              <a:gd name="connsiteX1" fmla="*/ 72641 w 128948"/>
              <a:gd name="connsiteY1" fmla="*/ 163911 h 173494"/>
              <a:gd name="connsiteX2" fmla="*/ 72641 w 128948"/>
              <a:gd name="connsiteY2" fmla="*/ 54333 h 173494"/>
              <a:gd name="connsiteX3" fmla="*/ 54213 w 128948"/>
              <a:gd name="connsiteY3" fmla="*/ 54333 h 173494"/>
              <a:gd name="connsiteX4" fmla="*/ 54213 w 128948"/>
              <a:gd name="connsiteY4" fmla="*/ 163911 h 173494"/>
              <a:gd name="connsiteX5" fmla="*/ 44999 w 128948"/>
              <a:gd name="connsiteY5" fmla="*/ 173038 h 173494"/>
              <a:gd name="connsiteX6" fmla="*/ 35809 w 128948"/>
              <a:gd name="connsiteY6" fmla="*/ 163911 h 173494"/>
              <a:gd name="connsiteX7" fmla="*/ 35809 w 128948"/>
              <a:gd name="connsiteY7" fmla="*/ 54333 h 173494"/>
              <a:gd name="connsiteX8" fmla="*/ 26595 w 128948"/>
              <a:gd name="connsiteY8" fmla="*/ 54333 h 173494"/>
              <a:gd name="connsiteX9" fmla="*/ -1047 w 128948"/>
              <a:gd name="connsiteY9" fmla="*/ 26935 h 173494"/>
              <a:gd name="connsiteX10" fmla="*/ 26595 w 128948"/>
              <a:gd name="connsiteY10" fmla="*/ -456 h 173494"/>
              <a:gd name="connsiteX11" fmla="*/ 54213 w 128948"/>
              <a:gd name="connsiteY11" fmla="*/ 26935 h 173494"/>
              <a:gd name="connsiteX12" fmla="*/ 54213 w 128948"/>
              <a:gd name="connsiteY12" fmla="*/ 36069 h 173494"/>
              <a:gd name="connsiteX13" fmla="*/ 72641 w 128948"/>
              <a:gd name="connsiteY13" fmla="*/ 36069 h 173494"/>
              <a:gd name="connsiteX14" fmla="*/ 72641 w 128948"/>
              <a:gd name="connsiteY14" fmla="*/ 26935 h 173494"/>
              <a:gd name="connsiteX15" fmla="*/ 100283 w 128948"/>
              <a:gd name="connsiteY15" fmla="*/ -456 h 173494"/>
              <a:gd name="connsiteX16" fmla="*/ 127901 w 128948"/>
              <a:gd name="connsiteY16" fmla="*/ 26935 h 173494"/>
              <a:gd name="connsiteX17" fmla="*/ 100283 w 128948"/>
              <a:gd name="connsiteY17" fmla="*/ 54333 h 173494"/>
              <a:gd name="connsiteX18" fmla="*/ 91069 w 128948"/>
              <a:gd name="connsiteY18" fmla="*/ 54333 h 173494"/>
              <a:gd name="connsiteX19" fmla="*/ 91069 w 128948"/>
              <a:gd name="connsiteY19" fmla="*/ 163911 h 173494"/>
              <a:gd name="connsiteX20" fmla="*/ 81855 w 128948"/>
              <a:gd name="connsiteY20" fmla="*/ 173038 h 173494"/>
              <a:gd name="connsiteX21" fmla="*/ 91069 w 128948"/>
              <a:gd name="connsiteY21" fmla="*/ 36069 h 173494"/>
              <a:gd name="connsiteX22" fmla="*/ 100283 w 128948"/>
              <a:gd name="connsiteY22" fmla="*/ 36069 h 173494"/>
              <a:gd name="connsiteX23" fmla="*/ 109474 w 128948"/>
              <a:gd name="connsiteY23" fmla="*/ 26935 h 173494"/>
              <a:gd name="connsiteX24" fmla="*/ 100283 w 128948"/>
              <a:gd name="connsiteY24" fmla="*/ 17808 h 173494"/>
              <a:gd name="connsiteX25" fmla="*/ 91069 w 128948"/>
              <a:gd name="connsiteY25" fmla="*/ 26935 h 173494"/>
              <a:gd name="connsiteX26" fmla="*/ 91069 w 128948"/>
              <a:gd name="connsiteY26" fmla="*/ 36069 h 173494"/>
              <a:gd name="connsiteX27" fmla="*/ 26595 w 128948"/>
              <a:gd name="connsiteY27" fmla="*/ 17808 h 173494"/>
              <a:gd name="connsiteX28" fmla="*/ 17381 w 128948"/>
              <a:gd name="connsiteY28" fmla="*/ 26935 h 173494"/>
              <a:gd name="connsiteX29" fmla="*/ 26595 w 128948"/>
              <a:gd name="connsiteY29" fmla="*/ 36069 h 173494"/>
              <a:gd name="connsiteX30" fmla="*/ 35809 w 128948"/>
              <a:gd name="connsiteY30" fmla="*/ 36069 h 173494"/>
              <a:gd name="connsiteX31" fmla="*/ 35809 w 128948"/>
              <a:gd name="connsiteY31" fmla="*/ 26935 h 173494"/>
              <a:gd name="connsiteX32" fmla="*/ 26595 w 128948"/>
              <a:gd name="connsiteY32" fmla="*/ 17808 h 17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8948" h="173494">
                <a:moveTo>
                  <a:pt x="81855" y="173038"/>
                </a:moveTo>
                <a:cubicBezTo>
                  <a:pt x="76768" y="173038"/>
                  <a:pt x="72641" y="168952"/>
                  <a:pt x="72641" y="163911"/>
                </a:cubicBezTo>
                <a:lnTo>
                  <a:pt x="72641" y="54333"/>
                </a:lnTo>
                <a:lnTo>
                  <a:pt x="54213" y="54333"/>
                </a:lnTo>
                <a:lnTo>
                  <a:pt x="54213" y="163911"/>
                </a:lnTo>
                <a:cubicBezTo>
                  <a:pt x="54213" y="168952"/>
                  <a:pt x="50087" y="173038"/>
                  <a:pt x="44999" y="173038"/>
                </a:cubicBezTo>
                <a:cubicBezTo>
                  <a:pt x="39912" y="173038"/>
                  <a:pt x="35809" y="168952"/>
                  <a:pt x="35809" y="163911"/>
                </a:cubicBezTo>
                <a:lnTo>
                  <a:pt x="35809" y="54333"/>
                </a:lnTo>
                <a:lnTo>
                  <a:pt x="26595" y="54333"/>
                </a:lnTo>
                <a:cubicBezTo>
                  <a:pt x="11332" y="54333"/>
                  <a:pt x="-1047" y="42066"/>
                  <a:pt x="-1047" y="26935"/>
                </a:cubicBezTo>
                <a:cubicBezTo>
                  <a:pt x="-1047" y="11806"/>
                  <a:pt x="11332" y="-456"/>
                  <a:pt x="26595" y="-456"/>
                </a:cubicBezTo>
                <a:cubicBezTo>
                  <a:pt x="41858" y="-456"/>
                  <a:pt x="54213" y="11806"/>
                  <a:pt x="54213" y="26935"/>
                </a:cubicBezTo>
                <a:lnTo>
                  <a:pt x="54213" y="36069"/>
                </a:lnTo>
                <a:lnTo>
                  <a:pt x="72641" y="36069"/>
                </a:lnTo>
                <a:lnTo>
                  <a:pt x="72641" y="26935"/>
                </a:lnTo>
                <a:cubicBezTo>
                  <a:pt x="72641" y="11806"/>
                  <a:pt x="85020" y="-456"/>
                  <a:pt x="100283" y="-456"/>
                </a:cubicBezTo>
                <a:cubicBezTo>
                  <a:pt x="115546" y="-456"/>
                  <a:pt x="127901" y="11806"/>
                  <a:pt x="127901" y="26935"/>
                </a:cubicBezTo>
                <a:cubicBezTo>
                  <a:pt x="127901" y="42066"/>
                  <a:pt x="115546" y="54333"/>
                  <a:pt x="100283" y="54333"/>
                </a:cubicBezTo>
                <a:lnTo>
                  <a:pt x="91069" y="54333"/>
                </a:lnTo>
                <a:lnTo>
                  <a:pt x="91069" y="163911"/>
                </a:lnTo>
                <a:cubicBezTo>
                  <a:pt x="91069" y="168952"/>
                  <a:pt x="86943" y="173038"/>
                  <a:pt x="81855" y="173038"/>
                </a:cubicBezTo>
                <a:close/>
                <a:moveTo>
                  <a:pt x="91069" y="36069"/>
                </a:moveTo>
                <a:lnTo>
                  <a:pt x="100283" y="36069"/>
                </a:lnTo>
                <a:cubicBezTo>
                  <a:pt x="105347" y="36069"/>
                  <a:pt x="109474" y="31983"/>
                  <a:pt x="109474" y="26935"/>
                </a:cubicBezTo>
                <a:cubicBezTo>
                  <a:pt x="109474" y="21894"/>
                  <a:pt x="105347" y="17808"/>
                  <a:pt x="100283" y="17808"/>
                </a:cubicBezTo>
                <a:cubicBezTo>
                  <a:pt x="95195" y="17808"/>
                  <a:pt x="91069" y="21894"/>
                  <a:pt x="91069" y="26935"/>
                </a:cubicBezTo>
                <a:lnTo>
                  <a:pt x="91069" y="36069"/>
                </a:lnTo>
                <a:close/>
                <a:moveTo>
                  <a:pt x="26595" y="17808"/>
                </a:moveTo>
                <a:cubicBezTo>
                  <a:pt x="21507" y="17808"/>
                  <a:pt x="17381" y="21894"/>
                  <a:pt x="17381" y="26935"/>
                </a:cubicBezTo>
                <a:cubicBezTo>
                  <a:pt x="17381" y="31983"/>
                  <a:pt x="21507" y="36069"/>
                  <a:pt x="26595" y="36069"/>
                </a:cubicBezTo>
                <a:lnTo>
                  <a:pt x="35809" y="36069"/>
                </a:lnTo>
                <a:lnTo>
                  <a:pt x="35809" y="26935"/>
                </a:lnTo>
                <a:cubicBezTo>
                  <a:pt x="35809" y="21894"/>
                  <a:pt x="31682" y="17808"/>
                  <a:pt x="26595" y="1780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787A9924-1FCB-48E2-96E8-9A2283B98C5D}"/>
              </a:ext>
            </a:extLst>
          </p:cNvPr>
          <p:cNvSpPr/>
          <p:nvPr/>
        </p:nvSpPr>
        <p:spPr>
          <a:xfrm>
            <a:off x="7848861" y="2843339"/>
            <a:ext cx="521174" cy="320721"/>
          </a:xfrm>
          <a:custGeom>
            <a:avLst/>
            <a:gdLst>
              <a:gd name="connsiteX0" fmla="*/ 72102 w 91436"/>
              <a:gd name="connsiteY0" fmla="*/ -456 h 56268"/>
              <a:gd name="connsiteX1" fmla="*/ 90389 w 91436"/>
              <a:gd name="connsiteY1" fmla="*/ -456 h 56268"/>
              <a:gd name="connsiteX2" fmla="*/ 90389 w 91436"/>
              <a:gd name="connsiteY2" fmla="*/ 55812 h 56268"/>
              <a:gd name="connsiteX3" fmla="*/ 72102 w 91436"/>
              <a:gd name="connsiteY3" fmla="*/ 55812 h 56268"/>
              <a:gd name="connsiteX4" fmla="*/ 17240 w 91436"/>
              <a:gd name="connsiteY4" fmla="*/ 55812 h 56268"/>
              <a:gd name="connsiteX5" fmla="*/ -1047 w 91436"/>
              <a:gd name="connsiteY5" fmla="*/ 55812 h 56268"/>
              <a:gd name="connsiteX6" fmla="*/ -1047 w 91436"/>
              <a:gd name="connsiteY6" fmla="*/ -456 h 56268"/>
              <a:gd name="connsiteX7" fmla="*/ 17240 w 91436"/>
              <a:gd name="connsiteY7" fmla="*/ -456 h 5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6" h="56268">
                <a:moveTo>
                  <a:pt x="72102" y="-456"/>
                </a:moveTo>
                <a:cubicBezTo>
                  <a:pt x="82207" y="-456"/>
                  <a:pt x="90389" y="-456"/>
                  <a:pt x="90389" y="-456"/>
                </a:cubicBezTo>
                <a:lnTo>
                  <a:pt x="90389" y="55812"/>
                </a:lnTo>
                <a:cubicBezTo>
                  <a:pt x="90389" y="55812"/>
                  <a:pt x="82207" y="55812"/>
                  <a:pt x="72102" y="55812"/>
                </a:cubicBezTo>
                <a:lnTo>
                  <a:pt x="17240" y="55812"/>
                </a:lnTo>
                <a:cubicBezTo>
                  <a:pt x="7159" y="55812"/>
                  <a:pt x="-1047" y="55812"/>
                  <a:pt x="-1047" y="55812"/>
                </a:cubicBezTo>
                <a:lnTo>
                  <a:pt x="-1047" y="-456"/>
                </a:lnTo>
                <a:cubicBezTo>
                  <a:pt x="-1047" y="-456"/>
                  <a:pt x="7159" y="-456"/>
                  <a:pt x="17240" y="-456"/>
                </a:cubicBezTo>
                <a:close/>
              </a:path>
            </a:pathLst>
          </a:custGeom>
          <a:solidFill>
            <a:srgbClr val="BDC3C7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08" y="217679"/>
            <a:ext cx="5213118" cy="474208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961953" y="336581"/>
            <a:ext cx="1883398" cy="42213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325265" y="1504617"/>
            <a:ext cx="1882526" cy="42122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062652" y="4428207"/>
            <a:ext cx="4407952" cy="42122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Oval 24"/>
          <p:cNvSpPr/>
          <p:nvPr/>
        </p:nvSpPr>
        <p:spPr>
          <a:xfrm rot="5400000">
            <a:off x="2257170" y="2093973"/>
            <a:ext cx="3979323" cy="46650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022413" y="3868667"/>
            <a:ext cx="2449016" cy="42122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Oval 26"/>
          <p:cNvSpPr/>
          <p:nvPr/>
        </p:nvSpPr>
        <p:spPr>
          <a:xfrm rot="5400000">
            <a:off x="3755608" y="1747757"/>
            <a:ext cx="3538949" cy="46650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Oval 27"/>
          <p:cNvSpPr/>
          <p:nvPr/>
        </p:nvSpPr>
        <p:spPr>
          <a:xfrm rot="5400000">
            <a:off x="1460704" y="1426022"/>
            <a:ext cx="2924127" cy="46650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Oval 23"/>
          <p:cNvSpPr/>
          <p:nvPr/>
        </p:nvSpPr>
        <p:spPr>
          <a:xfrm rot="5400000">
            <a:off x="4431141" y="1728712"/>
            <a:ext cx="3487678" cy="42122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58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827E-7 L -8.33333E-7 0.0663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D55B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9C1F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8" name="Google Shape;3638;p78"/>
          <p:cNvGrpSpPr/>
          <p:nvPr/>
        </p:nvGrpSpPr>
        <p:grpSpPr>
          <a:xfrm>
            <a:off x="1698966" y="1070982"/>
            <a:ext cx="6121935" cy="3002536"/>
            <a:chOff x="1686525" y="793350"/>
            <a:chExt cx="2557500" cy="3556800"/>
          </a:xfrm>
        </p:grpSpPr>
        <p:sp>
          <p:nvSpPr>
            <p:cNvPr id="3639" name="Google Shape;3639;p78"/>
            <p:cNvSpPr/>
            <p:nvPr/>
          </p:nvSpPr>
          <p:spPr>
            <a:xfrm>
              <a:off x="1686525" y="793350"/>
              <a:ext cx="2557500" cy="3556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0" name="Google Shape;3640;p78"/>
            <p:cNvSpPr/>
            <p:nvPr/>
          </p:nvSpPr>
          <p:spPr>
            <a:xfrm>
              <a:off x="2511632" y="3225432"/>
              <a:ext cx="907286" cy="1098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744630" y="1843921"/>
            <a:ext cx="6256294" cy="13003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Goodbye!</a:t>
            </a:r>
          </a:p>
        </p:txBody>
      </p:sp>
      <p:grpSp>
        <p:nvGrpSpPr>
          <p:cNvPr id="11" name="Google Shape;1695;p41"/>
          <p:cNvGrpSpPr/>
          <p:nvPr/>
        </p:nvGrpSpPr>
        <p:grpSpPr>
          <a:xfrm>
            <a:off x="683568" y="2494038"/>
            <a:ext cx="2331761" cy="1805904"/>
            <a:chOff x="1283804" y="1934298"/>
            <a:chExt cx="1202626" cy="1010110"/>
          </a:xfrm>
        </p:grpSpPr>
        <p:sp>
          <p:nvSpPr>
            <p:cNvPr id="12" name="Google Shape;1696;p41"/>
            <p:cNvSpPr/>
            <p:nvPr/>
          </p:nvSpPr>
          <p:spPr>
            <a:xfrm>
              <a:off x="1283804" y="1934298"/>
              <a:ext cx="1202626" cy="1010110"/>
            </a:xfrm>
            <a:custGeom>
              <a:avLst/>
              <a:gdLst/>
              <a:ahLst/>
              <a:cxnLst/>
              <a:rect l="l" t="t" r="r" b="b"/>
              <a:pathLst>
                <a:path w="20115" h="16895" extrusionOk="0">
                  <a:moveTo>
                    <a:pt x="8963" y="1"/>
                  </a:moveTo>
                  <a:cubicBezTo>
                    <a:pt x="4921" y="1"/>
                    <a:pt x="1634" y="3288"/>
                    <a:pt x="1634" y="7339"/>
                  </a:cubicBezTo>
                  <a:cubicBezTo>
                    <a:pt x="1634" y="7521"/>
                    <a:pt x="1644" y="7693"/>
                    <a:pt x="1663" y="7865"/>
                  </a:cubicBezTo>
                  <a:cubicBezTo>
                    <a:pt x="641" y="9049"/>
                    <a:pt x="0" y="10875"/>
                    <a:pt x="1233" y="12604"/>
                  </a:cubicBezTo>
                  <a:cubicBezTo>
                    <a:pt x="1424" y="12872"/>
                    <a:pt x="1739" y="13044"/>
                    <a:pt x="2074" y="13044"/>
                  </a:cubicBezTo>
                  <a:cubicBezTo>
                    <a:pt x="2284" y="13044"/>
                    <a:pt x="2494" y="12977"/>
                    <a:pt x="2676" y="12843"/>
                  </a:cubicBezTo>
                  <a:cubicBezTo>
                    <a:pt x="2896" y="12690"/>
                    <a:pt x="3039" y="12451"/>
                    <a:pt x="3087" y="12193"/>
                  </a:cubicBezTo>
                  <a:cubicBezTo>
                    <a:pt x="3851" y="13005"/>
                    <a:pt x="5026" y="13636"/>
                    <a:pt x="6469" y="13990"/>
                  </a:cubicBezTo>
                  <a:cubicBezTo>
                    <a:pt x="6469" y="14725"/>
                    <a:pt x="6517" y="15623"/>
                    <a:pt x="6746" y="16225"/>
                  </a:cubicBezTo>
                  <a:cubicBezTo>
                    <a:pt x="6890" y="16627"/>
                    <a:pt x="7282" y="16894"/>
                    <a:pt x="7712" y="16894"/>
                  </a:cubicBezTo>
                  <a:cubicBezTo>
                    <a:pt x="7836" y="16894"/>
                    <a:pt x="7960" y="16875"/>
                    <a:pt x="8075" y="16827"/>
                  </a:cubicBezTo>
                  <a:cubicBezTo>
                    <a:pt x="8610" y="16636"/>
                    <a:pt x="8887" y="16034"/>
                    <a:pt x="8686" y="15499"/>
                  </a:cubicBezTo>
                  <a:cubicBezTo>
                    <a:pt x="8610" y="15289"/>
                    <a:pt x="8552" y="14840"/>
                    <a:pt x="8543" y="14276"/>
                  </a:cubicBezTo>
                  <a:lnTo>
                    <a:pt x="8543" y="14276"/>
                  </a:lnTo>
                  <a:cubicBezTo>
                    <a:pt x="8705" y="14286"/>
                    <a:pt x="8868" y="14286"/>
                    <a:pt x="9030" y="14286"/>
                  </a:cubicBezTo>
                  <a:cubicBezTo>
                    <a:pt x="9183" y="14286"/>
                    <a:pt x="9336" y="14286"/>
                    <a:pt x="9489" y="14276"/>
                  </a:cubicBezTo>
                  <a:lnTo>
                    <a:pt x="9489" y="14276"/>
                  </a:lnTo>
                  <a:cubicBezTo>
                    <a:pt x="9470" y="14840"/>
                    <a:pt x="9422" y="15289"/>
                    <a:pt x="9345" y="15499"/>
                  </a:cubicBezTo>
                  <a:cubicBezTo>
                    <a:pt x="9145" y="16034"/>
                    <a:pt x="9422" y="16636"/>
                    <a:pt x="9957" y="16837"/>
                  </a:cubicBezTo>
                  <a:cubicBezTo>
                    <a:pt x="10072" y="16875"/>
                    <a:pt x="10196" y="16894"/>
                    <a:pt x="10320" y="16894"/>
                  </a:cubicBezTo>
                  <a:cubicBezTo>
                    <a:pt x="10750" y="16894"/>
                    <a:pt x="11132" y="16627"/>
                    <a:pt x="11285" y="16225"/>
                  </a:cubicBezTo>
                  <a:cubicBezTo>
                    <a:pt x="11505" y="15623"/>
                    <a:pt x="11562" y="14725"/>
                    <a:pt x="11562" y="13999"/>
                  </a:cubicBezTo>
                  <a:cubicBezTo>
                    <a:pt x="13187" y="13607"/>
                    <a:pt x="14496" y="12852"/>
                    <a:pt x="15241" y="11878"/>
                  </a:cubicBezTo>
                  <a:lnTo>
                    <a:pt x="15432" y="11878"/>
                  </a:lnTo>
                  <a:cubicBezTo>
                    <a:pt x="15805" y="11868"/>
                    <a:pt x="16139" y="11696"/>
                    <a:pt x="16359" y="11400"/>
                  </a:cubicBezTo>
                  <a:cubicBezTo>
                    <a:pt x="16541" y="11161"/>
                    <a:pt x="16627" y="10875"/>
                    <a:pt x="16607" y="10540"/>
                  </a:cubicBezTo>
                  <a:lnTo>
                    <a:pt x="16607" y="10540"/>
                  </a:lnTo>
                  <a:cubicBezTo>
                    <a:pt x="16732" y="10559"/>
                    <a:pt x="16865" y="10569"/>
                    <a:pt x="16999" y="10569"/>
                  </a:cubicBezTo>
                  <a:cubicBezTo>
                    <a:pt x="17095" y="10569"/>
                    <a:pt x="17190" y="10559"/>
                    <a:pt x="17286" y="10550"/>
                  </a:cubicBezTo>
                  <a:cubicBezTo>
                    <a:pt x="17964" y="10483"/>
                    <a:pt x="18968" y="10129"/>
                    <a:pt x="19808" y="8801"/>
                  </a:cubicBezTo>
                  <a:cubicBezTo>
                    <a:pt x="20114" y="8314"/>
                    <a:pt x="19980" y="7674"/>
                    <a:pt x="19493" y="7368"/>
                  </a:cubicBezTo>
                  <a:cubicBezTo>
                    <a:pt x="19331" y="7263"/>
                    <a:pt x="19140" y="7205"/>
                    <a:pt x="18939" y="7205"/>
                  </a:cubicBezTo>
                  <a:cubicBezTo>
                    <a:pt x="18585" y="7205"/>
                    <a:pt x="18261" y="7387"/>
                    <a:pt x="18060" y="7683"/>
                  </a:cubicBezTo>
                  <a:cubicBezTo>
                    <a:pt x="17745" y="8190"/>
                    <a:pt x="17410" y="8457"/>
                    <a:pt x="17085" y="8486"/>
                  </a:cubicBezTo>
                  <a:cubicBezTo>
                    <a:pt x="17057" y="8495"/>
                    <a:pt x="17028" y="8495"/>
                    <a:pt x="17009" y="8495"/>
                  </a:cubicBezTo>
                  <a:cubicBezTo>
                    <a:pt x="16741" y="8495"/>
                    <a:pt x="16455" y="8362"/>
                    <a:pt x="16216" y="8218"/>
                  </a:cubicBezTo>
                  <a:cubicBezTo>
                    <a:pt x="16273" y="7951"/>
                    <a:pt x="16302" y="7654"/>
                    <a:pt x="16302" y="7339"/>
                  </a:cubicBezTo>
                  <a:cubicBezTo>
                    <a:pt x="16302" y="3288"/>
                    <a:pt x="13015" y="1"/>
                    <a:pt x="896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1697;p41"/>
            <p:cNvSpPr/>
            <p:nvPr/>
          </p:nvSpPr>
          <p:spPr>
            <a:xfrm>
              <a:off x="1474586" y="2466945"/>
              <a:ext cx="698737" cy="259777"/>
            </a:xfrm>
            <a:custGeom>
              <a:avLst/>
              <a:gdLst/>
              <a:ahLst/>
              <a:cxnLst/>
              <a:rect l="l" t="t" r="r" b="b"/>
              <a:pathLst>
                <a:path w="11687" h="4345" extrusionOk="0">
                  <a:moveTo>
                    <a:pt x="2684" y="0"/>
                  </a:moveTo>
                  <a:cubicBezTo>
                    <a:pt x="1071" y="0"/>
                    <a:pt x="1" y="167"/>
                    <a:pt x="1" y="1086"/>
                  </a:cubicBezTo>
                  <a:cubicBezTo>
                    <a:pt x="1" y="2883"/>
                    <a:pt x="2609" y="4345"/>
                    <a:pt x="5839" y="4345"/>
                  </a:cubicBezTo>
                  <a:cubicBezTo>
                    <a:pt x="9069" y="4345"/>
                    <a:pt x="11687" y="2883"/>
                    <a:pt x="11687" y="1086"/>
                  </a:cubicBezTo>
                  <a:cubicBezTo>
                    <a:pt x="11687" y="169"/>
                    <a:pt x="10532" y="16"/>
                    <a:pt x="8808" y="16"/>
                  </a:cubicBezTo>
                  <a:cubicBezTo>
                    <a:pt x="7946" y="16"/>
                    <a:pt x="6941" y="55"/>
                    <a:pt x="5868" y="55"/>
                  </a:cubicBezTo>
                  <a:cubicBezTo>
                    <a:pt x="4696" y="55"/>
                    <a:pt x="3602" y="0"/>
                    <a:pt x="2684" y="0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698;p41"/>
            <p:cNvSpPr/>
            <p:nvPr/>
          </p:nvSpPr>
          <p:spPr>
            <a:xfrm>
              <a:off x="1462628" y="2454987"/>
              <a:ext cx="722711" cy="283751"/>
            </a:xfrm>
            <a:custGeom>
              <a:avLst/>
              <a:gdLst/>
              <a:ahLst/>
              <a:cxnLst/>
              <a:rect l="l" t="t" r="r" b="b"/>
              <a:pathLst>
                <a:path w="12088" h="4746" extrusionOk="0">
                  <a:moveTo>
                    <a:pt x="2895" y="398"/>
                  </a:moveTo>
                  <a:cubicBezTo>
                    <a:pt x="3325" y="398"/>
                    <a:pt x="3784" y="407"/>
                    <a:pt x="4271" y="426"/>
                  </a:cubicBezTo>
                  <a:cubicBezTo>
                    <a:pt x="4845" y="436"/>
                    <a:pt x="5437" y="455"/>
                    <a:pt x="6068" y="455"/>
                  </a:cubicBezTo>
                  <a:cubicBezTo>
                    <a:pt x="6632" y="455"/>
                    <a:pt x="7167" y="446"/>
                    <a:pt x="7692" y="436"/>
                  </a:cubicBezTo>
                  <a:cubicBezTo>
                    <a:pt x="8151" y="426"/>
                    <a:pt x="8593" y="417"/>
                    <a:pt x="9006" y="417"/>
                  </a:cubicBezTo>
                  <a:cubicBezTo>
                    <a:pt x="10203" y="417"/>
                    <a:pt x="11152" y="494"/>
                    <a:pt x="11514" y="856"/>
                  </a:cubicBezTo>
                  <a:cubicBezTo>
                    <a:pt x="11629" y="962"/>
                    <a:pt x="11686" y="1105"/>
                    <a:pt x="11686" y="1286"/>
                  </a:cubicBezTo>
                  <a:cubicBezTo>
                    <a:pt x="11686" y="2968"/>
                    <a:pt x="9154" y="4344"/>
                    <a:pt x="6039" y="4344"/>
                  </a:cubicBezTo>
                  <a:cubicBezTo>
                    <a:pt x="2924" y="4344"/>
                    <a:pt x="392" y="2968"/>
                    <a:pt x="392" y="1286"/>
                  </a:cubicBezTo>
                  <a:cubicBezTo>
                    <a:pt x="392" y="1086"/>
                    <a:pt x="449" y="942"/>
                    <a:pt x="574" y="818"/>
                  </a:cubicBezTo>
                  <a:cubicBezTo>
                    <a:pt x="927" y="474"/>
                    <a:pt x="1797" y="398"/>
                    <a:pt x="2895" y="398"/>
                  </a:cubicBezTo>
                  <a:close/>
                  <a:moveTo>
                    <a:pt x="2856" y="1"/>
                  </a:moveTo>
                  <a:cubicBezTo>
                    <a:pt x="1635" y="1"/>
                    <a:pt x="747" y="95"/>
                    <a:pt x="296" y="532"/>
                  </a:cubicBezTo>
                  <a:cubicBezTo>
                    <a:pt x="96" y="732"/>
                    <a:pt x="0" y="981"/>
                    <a:pt x="0" y="1286"/>
                  </a:cubicBezTo>
                  <a:cubicBezTo>
                    <a:pt x="0" y="3198"/>
                    <a:pt x="2704" y="4745"/>
                    <a:pt x="6039" y="4745"/>
                  </a:cubicBezTo>
                  <a:cubicBezTo>
                    <a:pt x="9374" y="4745"/>
                    <a:pt x="12088" y="3198"/>
                    <a:pt x="12088" y="1286"/>
                  </a:cubicBezTo>
                  <a:cubicBezTo>
                    <a:pt x="12088" y="1000"/>
                    <a:pt x="11992" y="751"/>
                    <a:pt x="11801" y="570"/>
                  </a:cubicBezTo>
                  <a:cubicBezTo>
                    <a:pt x="11332" y="108"/>
                    <a:pt x="10357" y="17"/>
                    <a:pt x="9011" y="17"/>
                  </a:cubicBezTo>
                  <a:cubicBezTo>
                    <a:pt x="8601" y="17"/>
                    <a:pt x="8157" y="26"/>
                    <a:pt x="7683" y="35"/>
                  </a:cubicBezTo>
                  <a:cubicBezTo>
                    <a:pt x="7167" y="44"/>
                    <a:pt x="6622" y="54"/>
                    <a:pt x="6068" y="54"/>
                  </a:cubicBezTo>
                  <a:cubicBezTo>
                    <a:pt x="5447" y="54"/>
                    <a:pt x="4854" y="35"/>
                    <a:pt x="4281" y="25"/>
                  </a:cubicBezTo>
                  <a:cubicBezTo>
                    <a:pt x="3767" y="13"/>
                    <a:pt x="3290" y="1"/>
                    <a:pt x="285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1699;p41"/>
            <p:cNvSpPr/>
            <p:nvPr/>
          </p:nvSpPr>
          <p:spPr>
            <a:xfrm>
              <a:off x="1474586" y="2515313"/>
              <a:ext cx="698737" cy="211409"/>
            </a:xfrm>
            <a:custGeom>
              <a:avLst/>
              <a:gdLst/>
              <a:ahLst/>
              <a:cxnLst/>
              <a:rect l="l" t="t" r="r" b="b"/>
              <a:pathLst>
                <a:path w="11687" h="3536" extrusionOk="0">
                  <a:moveTo>
                    <a:pt x="39" y="0"/>
                  </a:moveTo>
                  <a:cubicBezTo>
                    <a:pt x="10" y="86"/>
                    <a:pt x="1" y="172"/>
                    <a:pt x="1" y="277"/>
                  </a:cubicBezTo>
                  <a:cubicBezTo>
                    <a:pt x="1" y="2074"/>
                    <a:pt x="2609" y="3536"/>
                    <a:pt x="5839" y="3536"/>
                  </a:cubicBezTo>
                  <a:cubicBezTo>
                    <a:pt x="9069" y="3536"/>
                    <a:pt x="11687" y="2074"/>
                    <a:pt x="11687" y="277"/>
                  </a:cubicBezTo>
                  <a:cubicBezTo>
                    <a:pt x="11687" y="182"/>
                    <a:pt x="11668" y="96"/>
                    <a:pt x="11649" y="10"/>
                  </a:cubicBezTo>
                  <a:cubicBezTo>
                    <a:pt x="11314" y="1634"/>
                    <a:pt x="8839" y="2896"/>
                    <a:pt x="5839" y="2896"/>
                  </a:cubicBezTo>
                  <a:cubicBezTo>
                    <a:pt x="2839" y="2896"/>
                    <a:pt x="364" y="1634"/>
                    <a:pt x="39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700;p41"/>
            <p:cNvSpPr/>
            <p:nvPr/>
          </p:nvSpPr>
          <p:spPr>
            <a:xfrm>
              <a:off x="1434050" y="2475853"/>
              <a:ext cx="782738" cy="122564"/>
            </a:xfrm>
            <a:custGeom>
              <a:avLst/>
              <a:gdLst/>
              <a:ahLst/>
              <a:cxnLst/>
              <a:rect l="l" t="t" r="r" b="b"/>
              <a:pathLst>
                <a:path w="13092" h="2050" extrusionOk="0">
                  <a:moveTo>
                    <a:pt x="11251" y="1"/>
                  </a:moveTo>
                  <a:cubicBezTo>
                    <a:pt x="11237" y="1"/>
                    <a:pt x="11223" y="1"/>
                    <a:pt x="11209" y="1"/>
                  </a:cubicBezTo>
                  <a:lnTo>
                    <a:pt x="1166" y="240"/>
                  </a:lnTo>
                  <a:cubicBezTo>
                    <a:pt x="574" y="249"/>
                    <a:pt x="77" y="699"/>
                    <a:pt x="20" y="1281"/>
                  </a:cubicBezTo>
                  <a:cubicBezTo>
                    <a:pt x="0" y="1473"/>
                    <a:pt x="48" y="1616"/>
                    <a:pt x="201" y="1635"/>
                  </a:cubicBezTo>
                  <a:cubicBezTo>
                    <a:pt x="232" y="1637"/>
                    <a:pt x="263" y="1638"/>
                    <a:pt x="294" y="1638"/>
                  </a:cubicBezTo>
                  <a:cubicBezTo>
                    <a:pt x="703" y="1638"/>
                    <a:pt x="1214" y="1459"/>
                    <a:pt x="1644" y="1459"/>
                  </a:cubicBezTo>
                  <a:cubicBezTo>
                    <a:pt x="1727" y="1459"/>
                    <a:pt x="1807" y="1466"/>
                    <a:pt x="1883" y="1482"/>
                  </a:cubicBezTo>
                  <a:cubicBezTo>
                    <a:pt x="2359" y="1585"/>
                    <a:pt x="2616" y="1980"/>
                    <a:pt x="3136" y="1980"/>
                  </a:cubicBezTo>
                  <a:cubicBezTo>
                    <a:pt x="3148" y="1980"/>
                    <a:pt x="3160" y="1979"/>
                    <a:pt x="3173" y="1979"/>
                  </a:cubicBezTo>
                  <a:cubicBezTo>
                    <a:pt x="3708" y="1960"/>
                    <a:pt x="4310" y="1482"/>
                    <a:pt x="5084" y="1482"/>
                  </a:cubicBezTo>
                  <a:cubicBezTo>
                    <a:pt x="5858" y="1482"/>
                    <a:pt x="6173" y="1979"/>
                    <a:pt x="6775" y="2046"/>
                  </a:cubicBezTo>
                  <a:cubicBezTo>
                    <a:pt x="6802" y="2048"/>
                    <a:pt x="6828" y="2050"/>
                    <a:pt x="6855" y="2050"/>
                  </a:cubicBezTo>
                  <a:cubicBezTo>
                    <a:pt x="7430" y="2050"/>
                    <a:pt x="8089" y="1501"/>
                    <a:pt x="8640" y="1501"/>
                  </a:cubicBezTo>
                  <a:cubicBezTo>
                    <a:pt x="8649" y="1501"/>
                    <a:pt x="8658" y="1501"/>
                    <a:pt x="8667" y="1501"/>
                  </a:cubicBezTo>
                  <a:cubicBezTo>
                    <a:pt x="9250" y="1530"/>
                    <a:pt x="9747" y="1998"/>
                    <a:pt x="10301" y="1998"/>
                  </a:cubicBezTo>
                  <a:cubicBezTo>
                    <a:pt x="10865" y="1998"/>
                    <a:pt x="10970" y="1530"/>
                    <a:pt x="11543" y="1501"/>
                  </a:cubicBezTo>
                  <a:cubicBezTo>
                    <a:pt x="11560" y="1501"/>
                    <a:pt x="11576" y="1500"/>
                    <a:pt x="11592" y="1500"/>
                  </a:cubicBezTo>
                  <a:cubicBezTo>
                    <a:pt x="12119" y="1500"/>
                    <a:pt x="12286" y="1789"/>
                    <a:pt x="12830" y="1789"/>
                  </a:cubicBezTo>
                  <a:cubicBezTo>
                    <a:pt x="12847" y="1789"/>
                    <a:pt x="12864" y="1788"/>
                    <a:pt x="12881" y="1788"/>
                  </a:cubicBezTo>
                  <a:cubicBezTo>
                    <a:pt x="13072" y="1778"/>
                    <a:pt x="13091" y="1597"/>
                    <a:pt x="13024" y="1358"/>
                  </a:cubicBezTo>
                  <a:cubicBezTo>
                    <a:pt x="12827" y="550"/>
                    <a:pt x="12075" y="1"/>
                    <a:pt x="11251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701;p41"/>
            <p:cNvSpPr/>
            <p:nvPr/>
          </p:nvSpPr>
          <p:spPr>
            <a:xfrm>
              <a:off x="1422631" y="2463836"/>
              <a:ext cx="805577" cy="146360"/>
            </a:xfrm>
            <a:custGeom>
              <a:avLst/>
              <a:gdLst/>
              <a:ahLst/>
              <a:cxnLst/>
              <a:rect l="l" t="t" r="r" b="b"/>
              <a:pathLst>
                <a:path w="13474" h="2448" extrusionOk="0">
                  <a:moveTo>
                    <a:pt x="11438" y="403"/>
                  </a:moveTo>
                  <a:cubicBezTo>
                    <a:pt x="12183" y="403"/>
                    <a:pt x="12843" y="900"/>
                    <a:pt x="13024" y="1607"/>
                  </a:cubicBezTo>
                  <a:cubicBezTo>
                    <a:pt x="13053" y="1702"/>
                    <a:pt x="13053" y="1760"/>
                    <a:pt x="13053" y="1788"/>
                  </a:cubicBezTo>
                  <a:cubicBezTo>
                    <a:pt x="13036" y="1789"/>
                    <a:pt x="13020" y="1789"/>
                    <a:pt x="13004" y="1789"/>
                  </a:cubicBezTo>
                  <a:cubicBezTo>
                    <a:pt x="12775" y="1789"/>
                    <a:pt x="12631" y="1726"/>
                    <a:pt x="12470" y="1654"/>
                  </a:cubicBezTo>
                  <a:cubicBezTo>
                    <a:pt x="12297" y="1585"/>
                    <a:pt x="12101" y="1508"/>
                    <a:pt x="11825" y="1508"/>
                  </a:cubicBezTo>
                  <a:cubicBezTo>
                    <a:pt x="11796" y="1508"/>
                    <a:pt x="11765" y="1509"/>
                    <a:pt x="11734" y="1511"/>
                  </a:cubicBezTo>
                  <a:cubicBezTo>
                    <a:pt x="11381" y="1521"/>
                    <a:pt x="11180" y="1664"/>
                    <a:pt x="10989" y="1798"/>
                  </a:cubicBezTo>
                  <a:cubicBezTo>
                    <a:pt x="10836" y="1912"/>
                    <a:pt x="10712" y="1998"/>
                    <a:pt x="10492" y="1998"/>
                  </a:cubicBezTo>
                  <a:cubicBezTo>
                    <a:pt x="10253" y="1998"/>
                    <a:pt x="10014" y="1893"/>
                    <a:pt x="9756" y="1779"/>
                  </a:cubicBezTo>
                  <a:cubicBezTo>
                    <a:pt x="9479" y="1645"/>
                    <a:pt x="9192" y="1521"/>
                    <a:pt x="8868" y="1511"/>
                  </a:cubicBezTo>
                  <a:cubicBezTo>
                    <a:pt x="8849" y="1510"/>
                    <a:pt x="8830" y="1509"/>
                    <a:pt x="8812" y="1509"/>
                  </a:cubicBezTo>
                  <a:cubicBezTo>
                    <a:pt x="8504" y="1509"/>
                    <a:pt x="8190" y="1653"/>
                    <a:pt x="7883" y="1788"/>
                  </a:cubicBezTo>
                  <a:cubicBezTo>
                    <a:pt x="7596" y="1919"/>
                    <a:pt x="7308" y="2050"/>
                    <a:pt x="7063" y="2050"/>
                  </a:cubicBezTo>
                  <a:cubicBezTo>
                    <a:pt x="7040" y="2050"/>
                    <a:pt x="7017" y="2049"/>
                    <a:pt x="6995" y="2046"/>
                  </a:cubicBezTo>
                  <a:cubicBezTo>
                    <a:pt x="6765" y="2018"/>
                    <a:pt x="6584" y="1922"/>
                    <a:pt x="6364" y="1807"/>
                  </a:cubicBezTo>
                  <a:cubicBezTo>
                    <a:pt x="6077" y="1654"/>
                    <a:pt x="5753" y="1482"/>
                    <a:pt x="5275" y="1482"/>
                  </a:cubicBezTo>
                  <a:cubicBezTo>
                    <a:pt x="4807" y="1482"/>
                    <a:pt x="4396" y="1645"/>
                    <a:pt x="4042" y="1779"/>
                  </a:cubicBezTo>
                  <a:cubicBezTo>
                    <a:pt x="3784" y="1884"/>
                    <a:pt x="3555" y="1970"/>
                    <a:pt x="3354" y="1979"/>
                  </a:cubicBezTo>
                  <a:cubicBezTo>
                    <a:pt x="3344" y="1980"/>
                    <a:pt x="3333" y="1980"/>
                    <a:pt x="3323" y="1980"/>
                  </a:cubicBezTo>
                  <a:cubicBezTo>
                    <a:pt x="3090" y="1980"/>
                    <a:pt x="2915" y="1879"/>
                    <a:pt x="2714" y="1760"/>
                  </a:cubicBezTo>
                  <a:cubicBezTo>
                    <a:pt x="2552" y="1654"/>
                    <a:pt x="2360" y="1540"/>
                    <a:pt x="2112" y="1492"/>
                  </a:cubicBezTo>
                  <a:cubicBezTo>
                    <a:pt x="2022" y="1472"/>
                    <a:pt x="1929" y="1464"/>
                    <a:pt x="1833" y="1464"/>
                  </a:cubicBezTo>
                  <a:cubicBezTo>
                    <a:pt x="1600" y="1464"/>
                    <a:pt x="1352" y="1512"/>
                    <a:pt x="1109" y="1559"/>
                  </a:cubicBezTo>
                  <a:cubicBezTo>
                    <a:pt x="899" y="1599"/>
                    <a:pt x="689" y="1640"/>
                    <a:pt x="513" y="1640"/>
                  </a:cubicBezTo>
                  <a:cubicBezTo>
                    <a:pt x="481" y="1640"/>
                    <a:pt x="450" y="1638"/>
                    <a:pt x="421" y="1635"/>
                  </a:cubicBezTo>
                  <a:cubicBezTo>
                    <a:pt x="411" y="1616"/>
                    <a:pt x="402" y="1578"/>
                    <a:pt x="411" y="1502"/>
                  </a:cubicBezTo>
                  <a:cubicBezTo>
                    <a:pt x="459" y="1024"/>
                    <a:pt x="860" y="651"/>
                    <a:pt x="1357" y="642"/>
                  </a:cubicBezTo>
                  <a:lnTo>
                    <a:pt x="11400" y="403"/>
                  </a:lnTo>
                  <a:close/>
                  <a:moveTo>
                    <a:pt x="11432" y="1"/>
                  </a:moveTo>
                  <a:cubicBezTo>
                    <a:pt x="11418" y="1"/>
                    <a:pt x="11404" y="1"/>
                    <a:pt x="11390" y="1"/>
                  </a:cubicBezTo>
                  <a:lnTo>
                    <a:pt x="1348" y="240"/>
                  </a:lnTo>
                  <a:cubicBezTo>
                    <a:pt x="650" y="259"/>
                    <a:pt x="77" y="785"/>
                    <a:pt x="10" y="1463"/>
                  </a:cubicBezTo>
                  <a:cubicBezTo>
                    <a:pt x="0" y="1654"/>
                    <a:pt x="29" y="1798"/>
                    <a:pt x="115" y="1903"/>
                  </a:cubicBezTo>
                  <a:cubicBezTo>
                    <a:pt x="182" y="1979"/>
                    <a:pt x="268" y="2027"/>
                    <a:pt x="383" y="2037"/>
                  </a:cubicBezTo>
                  <a:cubicBezTo>
                    <a:pt x="416" y="2039"/>
                    <a:pt x="450" y="2040"/>
                    <a:pt x="485" y="2040"/>
                  </a:cubicBezTo>
                  <a:cubicBezTo>
                    <a:pt x="706" y="2040"/>
                    <a:pt x="946" y="1992"/>
                    <a:pt x="1185" y="1951"/>
                  </a:cubicBezTo>
                  <a:cubicBezTo>
                    <a:pt x="1408" y="1909"/>
                    <a:pt x="1632" y="1862"/>
                    <a:pt x="1825" y="1862"/>
                  </a:cubicBezTo>
                  <a:cubicBezTo>
                    <a:pt x="1897" y="1862"/>
                    <a:pt x="1964" y="1868"/>
                    <a:pt x="2026" y="1884"/>
                  </a:cubicBezTo>
                  <a:cubicBezTo>
                    <a:pt x="2208" y="1922"/>
                    <a:pt x="2351" y="2008"/>
                    <a:pt x="2513" y="2104"/>
                  </a:cubicBezTo>
                  <a:cubicBezTo>
                    <a:pt x="2736" y="2233"/>
                    <a:pt x="2985" y="2381"/>
                    <a:pt x="3331" y="2381"/>
                  </a:cubicBezTo>
                  <a:cubicBezTo>
                    <a:pt x="3342" y="2381"/>
                    <a:pt x="3353" y="2381"/>
                    <a:pt x="3364" y="2381"/>
                  </a:cubicBezTo>
                  <a:cubicBezTo>
                    <a:pt x="3641" y="2371"/>
                    <a:pt x="3908" y="2266"/>
                    <a:pt x="4186" y="2151"/>
                  </a:cubicBezTo>
                  <a:cubicBezTo>
                    <a:pt x="4530" y="2018"/>
                    <a:pt x="4874" y="1884"/>
                    <a:pt x="5275" y="1884"/>
                  </a:cubicBezTo>
                  <a:cubicBezTo>
                    <a:pt x="5657" y="1884"/>
                    <a:pt x="5915" y="2018"/>
                    <a:pt x="6183" y="2161"/>
                  </a:cubicBezTo>
                  <a:cubicBezTo>
                    <a:pt x="6412" y="2285"/>
                    <a:pt x="6641" y="2409"/>
                    <a:pt x="6947" y="2438"/>
                  </a:cubicBezTo>
                  <a:cubicBezTo>
                    <a:pt x="6985" y="2448"/>
                    <a:pt x="7023" y="2448"/>
                    <a:pt x="7062" y="2448"/>
                  </a:cubicBezTo>
                  <a:cubicBezTo>
                    <a:pt x="7387" y="2448"/>
                    <a:pt x="7721" y="2295"/>
                    <a:pt x="8046" y="2151"/>
                  </a:cubicBezTo>
                  <a:cubicBezTo>
                    <a:pt x="8331" y="2022"/>
                    <a:pt x="8599" y="1902"/>
                    <a:pt x="8823" y="1902"/>
                  </a:cubicBezTo>
                  <a:cubicBezTo>
                    <a:pt x="8832" y="1902"/>
                    <a:pt x="8840" y="1903"/>
                    <a:pt x="8849" y="1903"/>
                  </a:cubicBezTo>
                  <a:cubicBezTo>
                    <a:pt x="9097" y="1912"/>
                    <a:pt x="9336" y="2027"/>
                    <a:pt x="9594" y="2142"/>
                  </a:cubicBezTo>
                  <a:cubicBezTo>
                    <a:pt x="9871" y="2266"/>
                    <a:pt x="10167" y="2400"/>
                    <a:pt x="10492" y="2400"/>
                  </a:cubicBezTo>
                  <a:cubicBezTo>
                    <a:pt x="10836" y="2400"/>
                    <a:pt x="11046" y="2256"/>
                    <a:pt x="11228" y="2123"/>
                  </a:cubicBezTo>
                  <a:cubicBezTo>
                    <a:pt x="11381" y="2008"/>
                    <a:pt x="11514" y="1912"/>
                    <a:pt x="11744" y="1903"/>
                  </a:cubicBezTo>
                  <a:cubicBezTo>
                    <a:pt x="11760" y="1902"/>
                    <a:pt x="11775" y="1902"/>
                    <a:pt x="11791" y="1902"/>
                  </a:cubicBezTo>
                  <a:cubicBezTo>
                    <a:pt x="12012" y="1902"/>
                    <a:pt x="12156" y="1965"/>
                    <a:pt x="12317" y="2027"/>
                  </a:cubicBezTo>
                  <a:cubicBezTo>
                    <a:pt x="12499" y="2100"/>
                    <a:pt x="12707" y="2190"/>
                    <a:pt x="13033" y="2190"/>
                  </a:cubicBezTo>
                  <a:cubicBezTo>
                    <a:pt x="13049" y="2190"/>
                    <a:pt x="13065" y="2190"/>
                    <a:pt x="13081" y="2190"/>
                  </a:cubicBezTo>
                  <a:cubicBezTo>
                    <a:pt x="13234" y="2180"/>
                    <a:pt x="13320" y="2104"/>
                    <a:pt x="13368" y="2046"/>
                  </a:cubicBezTo>
                  <a:cubicBezTo>
                    <a:pt x="13454" y="1922"/>
                    <a:pt x="13473" y="1750"/>
                    <a:pt x="13406" y="1511"/>
                  </a:cubicBezTo>
                  <a:cubicBezTo>
                    <a:pt x="13190" y="626"/>
                    <a:pt x="12361" y="1"/>
                    <a:pt x="1143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702;p41"/>
            <p:cNvSpPr/>
            <p:nvPr/>
          </p:nvSpPr>
          <p:spPr>
            <a:xfrm>
              <a:off x="1463167" y="2392450"/>
              <a:ext cx="716493" cy="148393"/>
            </a:xfrm>
            <a:custGeom>
              <a:avLst/>
              <a:gdLst/>
              <a:ahLst/>
              <a:cxnLst/>
              <a:rect l="l" t="t" r="r" b="b"/>
              <a:pathLst>
                <a:path w="11984" h="2482" extrusionOk="0">
                  <a:moveTo>
                    <a:pt x="5992" y="1"/>
                  </a:moveTo>
                  <a:cubicBezTo>
                    <a:pt x="2676" y="1"/>
                    <a:pt x="1" y="746"/>
                    <a:pt x="1" y="1673"/>
                  </a:cubicBezTo>
                  <a:cubicBezTo>
                    <a:pt x="1" y="2404"/>
                    <a:pt x="1665" y="2481"/>
                    <a:pt x="3994" y="2481"/>
                  </a:cubicBezTo>
                  <a:cubicBezTo>
                    <a:pt x="4619" y="2481"/>
                    <a:pt x="5291" y="2476"/>
                    <a:pt x="5992" y="2476"/>
                  </a:cubicBezTo>
                  <a:cubicBezTo>
                    <a:pt x="6691" y="2476"/>
                    <a:pt x="7362" y="2481"/>
                    <a:pt x="7986" y="2481"/>
                  </a:cubicBezTo>
                  <a:cubicBezTo>
                    <a:pt x="10313" y="2481"/>
                    <a:pt x="11983" y="2404"/>
                    <a:pt x="11983" y="1673"/>
                  </a:cubicBezTo>
                  <a:cubicBezTo>
                    <a:pt x="11983" y="746"/>
                    <a:pt x="9298" y="1"/>
                    <a:pt x="5992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703;p41"/>
            <p:cNvSpPr/>
            <p:nvPr/>
          </p:nvSpPr>
          <p:spPr>
            <a:xfrm>
              <a:off x="1451209" y="2380492"/>
              <a:ext cx="740408" cy="172128"/>
            </a:xfrm>
            <a:custGeom>
              <a:avLst/>
              <a:gdLst/>
              <a:ahLst/>
              <a:cxnLst/>
              <a:rect l="l" t="t" r="r" b="b"/>
              <a:pathLst>
                <a:path w="12384" h="2879" extrusionOk="0">
                  <a:moveTo>
                    <a:pt x="6192" y="402"/>
                  </a:moveTo>
                  <a:cubicBezTo>
                    <a:pt x="9603" y="402"/>
                    <a:pt x="11982" y="1176"/>
                    <a:pt x="11982" y="1873"/>
                  </a:cubicBezTo>
                  <a:cubicBezTo>
                    <a:pt x="11982" y="1940"/>
                    <a:pt x="11963" y="1988"/>
                    <a:pt x="11906" y="2045"/>
                  </a:cubicBezTo>
                  <a:cubicBezTo>
                    <a:pt x="11522" y="2429"/>
                    <a:pt x="10039" y="2478"/>
                    <a:pt x="8206" y="2478"/>
                  </a:cubicBezTo>
                  <a:cubicBezTo>
                    <a:pt x="7897" y="2478"/>
                    <a:pt x="7578" y="2477"/>
                    <a:pt x="7253" y="2475"/>
                  </a:cubicBezTo>
                  <a:lnTo>
                    <a:pt x="5131" y="2475"/>
                  </a:lnTo>
                  <a:cubicBezTo>
                    <a:pt x="4806" y="2477"/>
                    <a:pt x="4487" y="2478"/>
                    <a:pt x="4178" y="2478"/>
                  </a:cubicBezTo>
                  <a:cubicBezTo>
                    <a:pt x="2345" y="2478"/>
                    <a:pt x="862" y="2429"/>
                    <a:pt x="478" y="2045"/>
                  </a:cubicBezTo>
                  <a:cubicBezTo>
                    <a:pt x="421" y="1988"/>
                    <a:pt x="401" y="1940"/>
                    <a:pt x="401" y="1873"/>
                  </a:cubicBezTo>
                  <a:cubicBezTo>
                    <a:pt x="401" y="1176"/>
                    <a:pt x="2781" y="402"/>
                    <a:pt x="6192" y="402"/>
                  </a:cubicBezTo>
                  <a:close/>
                  <a:moveTo>
                    <a:pt x="6192" y="0"/>
                  </a:moveTo>
                  <a:cubicBezTo>
                    <a:pt x="3192" y="0"/>
                    <a:pt x="0" y="660"/>
                    <a:pt x="0" y="1873"/>
                  </a:cubicBezTo>
                  <a:cubicBezTo>
                    <a:pt x="0" y="2045"/>
                    <a:pt x="67" y="2198"/>
                    <a:pt x="191" y="2332"/>
                  </a:cubicBezTo>
                  <a:cubicBezTo>
                    <a:pt x="682" y="2823"/>
                    <a:pt x="2137" y="2879"/>
                    <a:pt x="4183" y="2879"/>
                  </a:cubicBezTo>
                  <a:cubicBezTo>
                    <a:pt x="4487" y="2879"/>
                    <a:pt x="4803" y="2878"/>
                    <a:pt x="5131" y="2876"/>
                  </a:cubicBezTo>
                  <a:cubicBezTo>
                    <a:pt x="5475" y="2872"/>
                    <a:pt x="5834" y="2869"/>
                    <a:pt x="6192" y="2869"/>
                  </a:cubicBezTo>
                  <a:cubicBezTo>
                    <a:pt x="6550" y="2869"/>
                    <a:pt x="6909" y="2872"/>
                    <a:pt x="7253" y="2876"/>
                  </a:cubicBezTo>
                  <a:lnTo>
                    <a:pt x="8218" y="2876"/>
                  </a:lnTo>
                  <a:cubicBezTo>
                    <a:pt x="10253" y="2876"/>
                    <a:pt x="11696" y="2819"/>
                    <a:pt x="12193" y="2332"/>
                  </a:cubicBezTo>
                  <a:cubicBezTo>
                    <a:pt x="12317" y="2198"/>
                    <a:pt x="12384" y="2045"/>
                    <a:pt x="12384" y="1873"/>
                  </a:cubicBezTo>
                  <a:cubicBezTo>
                    <a:pt x="12384" y="660"/>
                    <a:pt x="9192" y="0"/>
                    <a:pt x="619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704;p41"/>
            <p:cNvSpPr/>
            <p:nvPr/>
          </p:nvSpPr>
          <p:spPr>
            <a:xfrm>
              <a:off x="1443198" y="1995999"/>
              <a:ext cx="753562" cy="502335"/>
            </a:xfrm>
            <a:custGeom>
              <a:avLst/>
              <a:gdLst/>
              <a:ahLst/>
              <a:cxnLst/>
              <a:rect l="l" t="t" r="r" b="b"/>
              <a:pathLst>
                <a:path w="12604" h="8402" extrusionOk="0">
                  <a:moveTo>
                    <a:pt x="6297" y="1"/>
                  </a:moveTo>
                  <a:cubicBezTo>
                    <a:pt x="2819" y="1"/>
                    <a:pt x="0" y="2819"/>
                    <a:pt x="0" y="6307"/>
                  </a:cubicBezTo>
                  <a:cubicBezTo>
                    <a:pt x="0" y="8074"/>
                    <a:pt x="1248" y="8368"/>
                    <a:pt x="3111" y="8368"/>
                  </a:cubicBezTo>
                  <a:cubicBezTo>
                    <a:pt x="4040" y="8368"/>
                    <a:pt x="5122" y="8295"/>
                    <a:pt x="6278" y="8295"/>
                  </a:cubicBezTo>
                  <a:cubicBezTo>
                    <a:pt x="7548" y="8295"/>
                    <a:pt x="8735" y="8402"/>
                    <a:pt x="9729" y="8402"/>
                  </a:cubicBezTo>
                  <a:cubicBezTo>
                    <a:pt x="11456" y="8402"/>
                    <a:pt x="12604" y="8078"/>
                    <a:pt x="12604" y="6307"/>
                  </a:cubicBezTo>
                  <a:cubicBezTo>
                    <a:pt x="12604" y="2819"/>
                    <a:pt x="9775" y="1"/>
                    <a:pt x="6297" y="1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705;p41"/>
            <p:cNvSpPr/>
            <p:nvPr/>
          </p:nvSpPr>
          <p:spPr>
            <a:xfrm>
              <a:off x="1431180" y="1984041"/>
              <a:ext cx="776998" cy="526190"/>
            </a:xfrm>
            <a:custGeom>
              <a:avLst/>
              <a:gdLst/>
              <a:ahLst/>
              <a:cxnLst/>
              <a:rect l="l" t="t" r="r" b="b"/>
              <a:pathLst>
                <a:path w="12996" h="8801" extrusionOk="0">
                  <a:moveTo>
                    <a:pt x="6498" y="401"/>
                  </a:moveTo>
                  <a:cubicBezTo>
                    <a:pt x="9862" y="401"/>
                    <a:pt x="12604" y="3144"/>
                    <a:pt x="12604" y="6507"/>
                  </a:cubicBezTo>
                  <a:cubicBezTo>
                    <a:pt x="12604" y="7128"/>
                    <a:pt x="12451" y="7577"/>
                    <a:pt x="12145" y="7864"/>
                  </a:cubicBezTo>
                  <a:cubicBezTo>
                    <a:pt x="11697" y="8293"/>
                    <a:pt x="10927" y="8403"/>
                    <a:pt x="9939" y="8403"/>
                  </a:cubicBezTo>
                  <a:cubicBezTo>
                    <a:pt x="9474" y="8403"/>
                    <a:pt x="8960" y="8379"/>
                    <a:pt x="8409" y="8351"/>
                  </a:cubicBezTo>
                  <a:cubicBezTo>
                    <a:pt x="7798" y="8323"/>
                    <a:pt x="7158" y="8294"/>
                    <a:pt x="6479" y="8294"/>
                  </a:cubicBezTo>
                  <a:cubicBezTo>
                    <a:pt x="5868" y="8294"/>
                    <a:pt x="5285" y="8313"/>
                    <a:pt x="4721" y="8332"/>
                  </a:cubicBezTo>
                  <a:cubicBezTo>
                    <a:pt x="4208" y="8351"/>
                    <a:pt x="3725" y="8369"/>
                    <a:pt x="3281" y="8369"/>
                  </a:cubicBezTo>
                  <a:cubicBezTo>
                    <a:pt x="2179" y="8369"/>
                    <a:pt x="1318" y="8260"/>
                    <a:pt x="842" y="7797"/>
                  </a:cubicBezTo>
                  <a:cubicBezTo>
                    <a:pt x="545" y="7510"/>
                    <a:pt x="402" y="7090"/>
                    <a:pt x="402" y="6507"/>
                  </a:cubicBezTo>
                  <a:cubicBezTo>
                    <a:pt x="402" y="3144"/>
                    <a:pt x="3135" y="401"/>
                    <a:pt x="6498" y="401"/>
                  </a:cubicBezTo>
                  <a:close/>
                  <a:moveTo>
                    <a:pt x="6498" y="0"/>
                  </a:moveTo>
                  <a:cubicBezTo>
                    <a:pt x="2915" y="0"/>
                    <a:pt x="1" y="2924"/>
                    <a:pt x="1" y="6507"/>
                  </a:cubicBezTo>
                  <a:cubicBezTo>
                    <a:pt x="1" y="7205"/>
                    <a:pt x="192" y="7721"/>
                    <a:pt x="564" y="8084"/>
                  </a:cubicBezTo>
                  <a:cubicBezTo>
                    <a:pt x="1146" y="8644"/>
                    <a:pt x="2101" y="8768"/>
                    <a:pt x="3315" y="8768"/>
                  </a:cubicBezTo>
                  <a:cubicBezTo>
                    <a:pt x="3757" y="8768"/>
                    <a:pt x="4234" y="8751"/>
                    <a:pt x="4740" y="8733"/>
                  </a:cubicBezTo>
                  <a:cubicBezTo>
                    <a:pt x="5294" y="8714"/>
                    <a:pt x="5877" y="8695"/>
                    <a:pt x="6479" y="8695"/>
                  </a:cubicBezTo>
                  <a:cubicBezTo>
                    <a:pt x="7148" y="8695"/>
                    <a:pt x="7779" y="8724"/>
                    <a:pt x="8390" y="8753"/>
                  </a:cubicBezTo>
                  <a:cubicBezTo>
                    <a:pt x="8944" y="8781"/>
                    <a:pt x="9451" y="8800"/>
                    <a:pt x="9919" y="8800"/>
                  </a:cubicBezTo>
                  <a:cubicBezTo>
                    <a:pt x="11008" y="8800"/>
                    <a:pt x="11878" y="8676"/>
                    <a:pt x="12422" y="8151"/>
                  </a:cubicBezTo>
                  <a:cubicBezTo>
                    <a:pt x="12814" y="7778"/>
                    <a:pt x="12996" y="7243"/>
                    <a:pt x="12996" y="6507"/>
                  </a:cubicBezTo>
                  <a:cubicBezTo>
                    <a:pt x="12996" y="2924"/>
                    <a:pt x="10081" y="0"/>
                    <a:pt x="649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706;p41"/>
            <p:cNvSpPr/>
            <p:nvPr/>
          </p:nvSpPr>
          <p:spPr>
            <a:xfrm>
              <a:off x="1443198" y="2343902"/>
              <a:ext cx="753562" cy="154431"/>
            </a:xfrm>
            <a:custGeom>
              <a:avLst/>
              <a:gdLst/>
              <a:ahLst/>
              <a:cxnLst/>
              <a:rect l="l" t="t" r="r" b="b"/>
              <a:pathLst>
                <a:path w="12604" h="2583" extrusionOk="0">
                  <a:moveTo>
                    <a:pt x="19" y="1"/>
                  </a:moveTo>
                  <a:cubicBezTo>
                    <a:pt x="10" y="163"/>
                    <a:pt x="0" y="326"/>
                    <a:pt x="0" y="488"/>
                  </a:cubicBezTo>
                  <a:cubicBezTo>
                    <a:pt x="0" y="2255"/>
                    <a:pt x="1248" y="2549"/>
                    <a:pt x="3111" y="2549"/>
                  </a:cubicBezTo>
                  <a:cubicBezTo>
                    <a:pt x="4040" y="2549"/>
                    <a:pt x="5122" y="2476"/>
                    <a:pt x="6278" y="2476"/>
                  </a:cubicBezTo>
                  <a:cubicBezTo>
                    <a:pt x="7548" y="2476"/>
                    <a:pt x="8735" y="2583"/>
                    <a:pt x="9729" y="2583"/>
                  </a:cubicBezTo>
                  <a:cubicBezTo>
                    <a:pt x="11456" y="2583"/>
                    <a:pt x="12604" y="2259"/>
                    <a:pt x="12604" y="488"/>
                  </a:cubicBezTo>
                  <a:cubicBezTo>
                    <a:pt x="12604" y="326"/>
                    <a:pt x="12594" y="163"/>
                    <a:pt x="12585" y="10"/>
                  </a:cubicBezTo>
                  <a:cubicBezTo>
                    <a:pt x="12430" y="1479"/>
                    <a:pt x="11310" y="1756"/>
                    <a:pt x="9687" y="1756"/>
                  </a:cubicBezTo>
                  <a:cubicBezTo>
                    <a:pt x="8702" y="1756"/>
                    <a:pt x="7531" y="1654"/>
                    <a:pt x="6278" y="1654"/>
                  </a:cubicBezTo>
                  <a:cubicBezTo>
                    <a:pt x="5133" y="1654"/>
                    <a:pt x="4062" y="1725"/>
                    <a:pt x="3140" y="1725"/>
                  </a:cubicBezTo>
                  <a:cubicBezTo>
                    <a:pt x="1393" y="1725"/>
                    <a:pt x="182" y="1471"/>
                    <a:pt x="1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707;p41"/>
            <p:cNvSpPr/>
            <p:nvPr/>
          </p:nvSpPr>
          <p:spPr>
            <a:xfrm>
              <a:off x="1599123" y="2122270"/>
              <a:ext cx="51477" cy="52015"/>
            </a:xfrm>
            <a:custGeom>
              <a:avLst/>
              <a:gdLst/>
              <a:ahLst/>
              <a:cxnLst/>
              <a:rect l="l" t="t" r="r" b="b"/>
              <a:pathLst>
                <a:path w="861" h="870" extrusionOk="0">
                  <a:moveTo>
                    <a:pt x="431" y="0"/>
                  </a:moveTo>
                  <a:cubicBezTo>
                    <a:pt x="192" y="0"/>
                    <a:pt x="1" y="201"/>
                    <a:pt x="1" y="440"/>
                  </a:cubicBezTo>
                  <a:cubicBezTo>
                    <a:pt x="1" y="669"/>
                    <a:pt x="192" y="870"/>
                    <a:pt x="431" y="870"/>
                  </a:cubicBezTo>
                  <a:cubicBezTo>
                    <a:pt x="670" y="870"/>
                    <a:pt x="861" y="669"/>
                    <a:pt x="861" y="440"/>
                  </a:cubicBezTo>
                  <a:cubicBezTo>
                    <a:pt x="861" y="201"/>
                    <a:pt x="670" y="0"/>
                    <a:pt x="43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708;p41"/>
            <p:cNvSpPr/>
            <p:nvPr/>
          </p:nvSpPr>
          <p:spPr>
            <a:xfrm>
              <a:off x="1548902" y="2293083"/>
              <a:ext cx="22899" cy="22361"/>
            </a:xfrm>
            <a:custGeom>
              <a:avLst/>
              <a:gdLst/>
              <a:ahLst/>
              <a:cxnLst/>
              <a:rect l="l" t="t" r="r" b="b"/>
              <a:pathLst>
                <a:path w="383" h="374" extrusionOk="0">
                  <a:moveTo>
                    <a:pt x="191" y="0"/>
                  </a:moveTo>
                  <a:cubicBezTo>
                    <a:pt x="86" y="0"/>
                    <a:pt x="0" y="86"/>
                    <a:pt x="0" y="191"/>
                  </a:cubicBezTo>
                  <a:cubicBezTo>
                    <a:pt x="0" y="297"/>
                    <a:pt x="86" y="373"/>
                    <a:pt x="191" y="373"/>
                  </a:cubicBezTo>
                  <a:cubicBezTo>
                    <a:pt x="296" y="373"/>
                    <a:pt x="382" y="297"/>
                    <a:pt x="382" y="191"/>
                  </a:cubicBezTo>
                  <a:cubicBezTo>
                    <a:pt x="382" y="86"/>
                    <a:pt x="296" y="0"/>
                    <a:pt x="19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709;p41"/>
            <p:cNvSpPr/>
            <p:nvPr/>
          </p:nvSpPr>
          <p:spPr>
            <a:xfrm>
              <a:off x="1959642" y="2135423"/>
              <a:ext cx="10881" cy="11479"/>
            </a:xfrm>
            <a:custGeom>
              <a:avLst/>
              <a:gdLst/>
              <a:ahLst/>
              <a:cxnLst/>
              <a:rect l="l" t="t" r="r" b="b"/>
              <a:pathLst>
                <a:path w="182" h="192" extrusionOk="0">
                  <a:moveTo>
                    <a:pt x="96" y="0"/>
                  </a:moveTo>
                  <a:cubicBezTo>
                    <a:pt x="38" y="0"/>
                    <a:pt x="0" y="38"/>
                    <a:pt x="0" y="96"/>
                  </a:cubicBezTo>
                  <a:cubicBezTo>
                    <a:pt x="0" y="143"/>
                    <a:pt x="38" y="191"/>
                    <a:pt x="96" y="191"/>
                  </a:cubicBezTo>
                  <a:cubicBezTo>
                    <a:pt x="144" y="191"/>
                    <a:pt x="182" y="143"/>
                    <a:pt x="182" y="96"/>
                  </a:cubicBezTo>
                  <a:cubicBezTo>
                    <a:pt x="182" y="38"/>
                    <a:pt x="144" y="0"/>
                    <a:pt x="96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710;p41"/>
            <p:cNvSpPr/>
            <p:nvPr/>
          </p:nvSpPr>
          <p:spPr>
            <a:xfrm>
              <a:off x="1693408" y="2077728"/>
              <a:ext cx="11479" cy="11479"/>
            </a:xfrm>
            <a:custGeom>
              <a:avLst/>
              <a:gdLst/>
              <a:ahLst/>
              <a:cxnLst/>
              <a:rect l="l" t="t" r="r" b="b"/>
              <a:pathLst>
                <a:path w="192" h="192" extrusionOk="0">
                  <a:moveTo>
                    <a:pt x="96" y="0"/>
                  </a:moveTo>
                  <a:cubicBezTo>
                    <a:pt x="48" y="0"/>
                    <a:pt x="1" y="38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53" y="191"/>
                    <a:pt x="192" y="143"/>
                    <a:pt x="192" y="96"/>
                  </a:cubicBezTo>
                  <a:cubicBezTo>
                    <a:pt x="192" y="38"/>
                    <a:pt x="153" y="0"/>
                    <a:pt x="96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711;p41"/>
            <p:cNvSpPr/>
            <p:nvPr/>
          </p:nvSpPr>
          <p:spPr>
            <a:xfrm>
              <a:off x="1779084" y="2254221"/>
              <a:ext cx="11479" cy="11479"/>
            </a:xfrm>
            <a:custGeom>
              <a:avLst/>
              <a:gdLst/>
              <a:ahLst/>
              <a:cxnLst/>
              <a:rect l="l" t="t" r="r" b="b"/>
              <a:pathLst>
                <a:path w="192" h="192" extrusionOk="0">
                  <a:moveTo>
                    <a:pt x="96" y="1"/>
                  </a:moveTo>
                  <a:cubicBezTo>
                    <a:pt x="49" y="1"/>
                    <a:pt x="1" y="48"/>
                    <a:pt x="1" y="96"/>
                  </a:cubicBezTo>
                  <a:cubicBezTo>
                    <a:pt x="1" y="154"/>
                    <a:pt x="49" y="192"/>
                    <a:pt x="96" y="192"/>
                  </a:cubicBezTo>
                  <a:cubicBezTo>
                    <a:pt x="154" y="192"/>
                    <a:pt x="192" y="154"/>
                    <a:pt x="192" y="96"/>
                  </a:cubicBezTo>
                  <a:cubicBezTo>
                    <a:pt x="192" y="48"/>
                    <a:pt x="154" y="1"/>
                    <a:pt x="96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712;p41"/>
            <p:cNvSpPr/>
            <p:nvPr/>
          </p:nvSpPr>
          <p:spPr>
            <a:xfrm>
              <a:off x="1505436" y="2334217"/>
              <a:ext cx="11479" cy="11479"/>
            </a:xfrm>
            <a:custGeom>
              <a:avLst/>
              <a:gdLst/>
              <a:ahLst/>
              <a:cxnLst/>
              <a:rect l="l" t="t" r="r" b="b"/>
              <a:pathLst>
                <a:path w="192" h="192" extrusionOk="0">
                  <a:moveTo>
                    <a:pt x="96" y="0"/>
                  </a:moveTo>
                  <a:cubicBezTo>
                    <a:pt x="39" y="0"/>
                    <a:pt x="1" y="39"/>
                    <a:pt x="1" y="96"/>
                  </a:cubicBezTo>
                  <a:cubicBezTo>
                    <a:pt x="1" y="144"/>
                    <a:pt x="39" y="191"/>
                    <a:pt x="96" y="191"/>
                  </a:cubicBezTo>
                  <a:cubicBezTo>
                    <a:pt x="144" y="191"/>
                    <a:pt x="192" y="144"/>
                    <a:pt x="192" y="96"/>
                  </a:cubicBezTo>
                  <a:cubicBezTo>
                    <a:pt x="192" y="39"/>
                    <a:pt x="144" y="0"/>
                    <a:pt x="96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713;p41"/>
            <p:cNvSpPr/>
            <p:nvPr/>
          </p:nvSpPr>
          <p:spPr>
            <a:xfrm>
              <a:off x="2064150" y="2245671"/>
              <a:ext cx="11479" cy="10881"/>
            </a:xfrm>
            <a:custGeom>
              <a:avLst/>
              <a:gdLst/>
              <a:ahLst/>
              <a:cxnLst/>
              <a:rect l="l" t="t" r="r" b="b"/>
              <a:pathLst>
                <a:path w="192" h="182" extrusionOk="0">
                  <a:moveTo>
                    <a:pt x="96" y="0"/>
                  </a:moveTo>
                  <a:cubicBezTo>
                    <a:pt x="49" y="0"/>
                    <a:pt x="1" y="39"/>
                    <a:pt x="1" y="96"/>
                  </a:cubicBezTo>
                  <a:cubicBezTo>
                    <a:pt x="1" y="144"/>
                    <a:pt x="49" y="182"/>
                    <a:pt x="96" y="182"/>
                  </a:cubicBezTo>
                  <a:cubicBezTo>
                    <a:pt x="154" y="182"/>
                    <a:pt x="192" y="144"/>
                    <a:pt x="192" y="96"/>
                  </a:cubicBezTo>
                  <a:cubicBezTo>
                    <a:pt x="192" y="39"/>
                    <a:pt x="154" y="0"/>
                    <a:pt x="96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714;p41"/>
            <p:cNvSpPr/>
            <p:nvPr/>
          </p:nvSpPr>
          <p:spPr>
            <a:xfrm>
              <a:off x="1904757" y="2196526"/>
              <a:ext cx="40058" cy="40058"/>
            </a:xfrm>
            <a:custGeom>
              <a:avLst/>
              <a:gdLst/>
              <a:ahLst/>
              <a:cxnLst/>
              <a:rect l="l" t="t" r="r" b="b"/>
              <a:pathLst>
                <a:path w="670" h="670" extrusionOk="0">
                  <a:moveTo>
                    <a:pt x="335" y="1"/>
                  </a:moveTo>
                  <a:cubicBezTo>
                    <a:pt x="154" y="1"/>
                    <a:pt x="1" y="153"/>
                    <a:pt x="1" y="335"/>
                  </a:cubicBezTo>
                  <a:cubicBezTo>
                    <a:pt x="1" y="526"/>
                    <a:pt x="154" y="669"/>
                    <a:pt x="335" y="669"/>
                  </a:cubicBezTo>
                  <a:cubicBezTo>
                    <a:pt x="527" y="669"/>
                    <a:pt x="670" y="526"/>
                    <a:pt x="670" y="335"/>
                  </a:cubicBezTo>
                  <a:cubicBezTo>
                    <a:pt x="670" y="153"/>
                    <a:pt x="527" y="1"/>
                    <a:pt x="335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715;p41"/>
            <p:cNvSpPr/>
            <p:nvPr/>
          </p:nvSpPr>
          <p:spPr>
            <a:xfrm>
              <a:off x="2092729" y="2338222"/>
              <a:ext cx="61222" cy="61163"/>
            </a:xfrm>
            <a:custGeom>
              <a:avLst/>
              <a:gdLst/>
              <a:ahLst/>
              <a:cxnLst/>
              <a:rect l="l" t="t" r="r" b="b"/>
              <a:pathLst>
                <a:path w="1024" h="1023" extrusionOk="0">
                  <a:moveTo>
                    <a:pt x="517" y="0"/>
                  </a:moveTo>
                  <a:cubicBezTo>
                    <a:pt x="230" y="0"/>
                    <a:pt x="1" y="230"/>
                    <a:pt x="1" y="507"/>
                  </a:cubicBezTo>
                  <a:cubicBezTo>
                    <a:pt x="1" y="793"/>
                    <a:pt x="230" y="1023"/>
                    <a:pt x="517" y="1023"/>
                  </a:cubicBezTo>
                  <a:cubicBezTo>
                    <a:pt x="794" y="1023"/>
                    <a:pt x="1023" y="793"/>
                    <a:pt x="1023" y="507"/>
                  </a:cubicBezTo>
                  <a:cubicBezTo>
                    <a:pt x="1023" y="230"/>
                    <a:pt x="794" y="0"/>
                    <a:pt x="517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716;p41"/>
            <p:cNvSpPr/>
            <p:nvPr/>
          </p:nvSpPr>
          <p:spPr>
            <a:xfrm>
              <a:off x="1820217" y="2031333"/>
              <a:ext cx="61760" cy="38563"/>
            </a:xfrm>
            <a:custGeom>
              <a:avLst/>
              <a:gdLst/>
              <a:ahLst/>
              <a:cxnLst/>
              <a:rect l="l" t="t" r="r" b="b"/>
              <a:pathLst>
                <a:path w="1033" h="645" extrusionOk="0">
                  <a:moveTo>
                    <a:pt x="480" y="0"/>
                  </a:moveTo>
                  <a:cubicBezTo>
                    <a:pt x="228" y="0"/>
                    <a:pt x="28" y="119"/>
                    <a:pt x="10" y="279"/>
                  </a:cubicBezTo>
                  <a:cubicBezTo>
                    <a:pt x="1" y="461"/>
                    <a:pt x="211" y="623"/>
                    <a:pt x="488" y="642"/>
                  </a:cubicBezTo>
                  <a:cubicBezTo>
                    <a:pt x="507" y="644"/>
                    <a:pt x="526" y="644"/>
                    <a:pt x="544" y="644"/>
                  </a:cubicBezTo>
                  <a:cubicBezTo>
                    <a:pt x="797" y="644"/>
                    <a:pt x="1005" y="525"/>
                    <a:pt x="1014" y="356"/>
                  </a:cubicBezTo>
                  <a:cubicBezTo>
                    <a:pt x="1033" y="184"/>
                    <a:pt x="813" y="21"/>
                    <a:pt x="536" y="2"/>
                  </a:cubicBezTo>
                  <a:cubicBezTo>
                    <a:pt x="517" y="1"/>
                    <a:pt x="498" y="0"/>
                    <a:pt x="480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717;p41"/>
            <p:cNvSpPr/>
            <p:nvPr/>
          </p:nvSpPr>
          <p:spPr>
            <a:xfrm>
              <a:off x="1715111" y="2709503"/>
              <a:ext cx="43466" cy="185222"/>
            </a:xfrm>
            <a:custGeom>
              <a:avLst/>
              <a:gdLst/>
              <a:ahLst/>
              <a:cxnLst/>
              <a:rect l="l" t="t" r="r" b="b"/>
              <a:pathLst>
                <a:path w="727" h="3098" extrusionOk="0">
                  <a:moveTo>
                    <a:pt x="308" y="0"/>
                  </a:moveTo>
                  <a:cubicBezTo>
                    <a:pt x="202" y="0"/>
                    <a:pt x="124" y="83"/>
                    <a:pt x="115" y="192"/>
                  </a:cubicBezTo>
                  <a:cubicBezTo>
                    <a:pt x="106" y="269"/>
                    <a:pt x="1" y="2113"/>
                    <a:pt x="316" y="2963"/>
                  </a:cubicBezTo>
                  <a:cubicBezTo>
                    <a:pt x="345" y="3049"/>
                    <a:pt x="421" y="3097"/>
                    <a:pt x="498" y="3097"/>
                  </a:cubicBezTo>
                  <a:cubicBezTo>
                    <a:pt x="526" y="3097"/>
                    <a:pt x="545" y="3087"/>
                    <a:pt x="574" y="3078"/>
                  </a:cubicBezTo>
                  <a:cubicBezTo>
                    <a:pt x="669" y="3040"/>
                    <a:pt x="727" y="2925"/>
                    <a:pt x="689" y="2829"/>
                  </a:cubicBezTo>
                  <a:cubicBezTo>
                    <a:pt x="402" y="2056"/>
                    <a:pt x="507" y="230"/>
                    <a:pt x="517" y="211"/>
                  </a:cubicBezTo>
                  <a:cubicBezTo>
                    <a:pt x="517" y="106"/>
                    <a:pt x="431" y="11"/>
                    <a:pt x="326" y="1"/>
                  </a:cubicBezTo>
                  <a:cubicBezTo>
                    <a:pt x="320" y="1"/>
                    <a:pt x="314" y="0"/>
                    <a:pt x="30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718;p41"/>
            <p:cNvSpPr/>
            <p:nvPr/>
          </p:nvSpPr>
          <p:spPr>
            <a:xfrm>
              <a:off x="1887060" y="2709503"/>
              <a:ext cx="43466" cy="185222"/>
            </a:xfrm>
            <a:custGeom>
              <a:avLst/>
              <a:gdLst/>
              <a:ahLst/>
              <a:cxnLst/>
              <a:rect l="l" t="t" r="r" b="b"/>
              <a:pathLst>
                <a:path w="727" h="3098" extrusionOk="0">
                  <a:moveTo>
                    <a:pt x="418" y="0"/>
                  </a:moveTo>
                  <a:cubicBezTo>
                    <a:pt x="413" y="0"/>
                    <a:pt x="407" y="1"/>
                    <a:pt x="402" y="1"/>
                  </a:cubicBezTo>
                  <a:cubicBezTo>
                    <a:pt x="287" y="11"/>
                    <a:pt x="211" y="106"/>
                    <a:pt x="211" y="211"/>
                  </a:cubicBezTo>
                  <a:cubicBezTo>
                    <a:pt x="211" y="230"/>
                    <a:pt x="326" y="2056"/>
                    <a:pt x="39" y="2829"/>
                  </a:cubicBezTo>
                  <a:cubicBezTo>
                    <a:pt x="1" y="2925"/>
                    <a:pt x="49" y="3040"/>
                    <a:pt x="154" y="3078"/>
                  </a:cubicBezTo>
                  <a:cubicBezTo>
                    <a:pt x="182" y="3087"/>
                    <a:pt x="201" y="3097"/>
                    <a:pt x="230" y="3097"/>
                  </a:cubicBezTo>
                  <a:cubicBezTo>
                    <a:pt x="307" y="3097"/>
                    <a:pt x="383" y="3049"/>
                    <a:pt x="412" y="2963"/>
                  </a:cubicBezTo>
                  <a:cubicBezTo>
                    <a:pt x="727" y="2113"/>
                    <a:pt x="612" y="269"/>
                    <a:pt x="612" y="192"/>
                  </a:cubicBezTo>
                  <a:cubicBezTo>
                    <a:pt x="603" y="83"/>
                    <a:pt x="517" y="0"/>
                    <a:pt x="41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719;p41"/>
            <p:cNvSpPr/>
            <p:nvPr/>
          </p:nvSpPr>
          <p:spPr>
            <a:xfrm>
              <a:off x="1307779" y="2412718"/>
              <a:ext cx="156045" cy="251167"/>
            </a:xfrm>
            <a:custGeom>
              <a:avLst/>
              <a:gdLst/>
              <a:ahLst/>
              <a:cxnLst/>
              <a:rect l="l" t="t" r="r" b="b"/>
              <a:pathLst>
                <a:path w="2610" h="4201" extrusionOk="0">
                  <a:moveTo>
                    <a:pt x="2379" y="0"/>
                  </a:moveTo>
                  <a:cubicBezTo>
                    <a:pt x="2334" y="0"/>
                    <a:pt x="2289" y="15"/>
                    <a:pt x="2256" y="44"/>
                  </a:cubicBezTo>
                  <a:cubicBezTo>
                    <a:pt x="2227" y="63"/>
                    <a:pt x="1" y="1993"/>
                    <a:pt x="1510" y="4115"/>
                  </a:cubicBezTo>
                  <a:cubicBezTo>
                    <a:pt x="1549" y="4172"/>
                    <a:pt x="1606" y="4201"/>
                    <a:pt x="1673" y="4201"/>
                  </a:cubicBezTo>
                  <a:cubicBezTo>
                    <a:pt x="1711" y="4201"/>
                    <a:pt x="1749" y="4191"/>
                    <a:pt x="1788" y="4162"/>
                  </a:cubicBezTo>
                  <a:cubicBezTo>
                    <a:pt x="1874" y="4096"/>
                    <a:pt x="1902" y="3971"/>
                    <a:pt x="1835" y="3885"/>
                  </a:cubicBezTo>
                  <a:cubicBezTo>
                    <a:pt x="1300" y="3121"/>
                    <a:pt x="1243" y="2309"/>
                    <a:pt x="1663" y="1449"/>
                  </a:cubicBezTo>
                  <a:cubicBezTo>
                    <a:pt x="1998" y="790"/>
                    <a:pt x="2504" y="350"/>
                    <a:pt x="2514" y="350"/>
                  </a:cubicBezTo>
                  <a:cubicBezTo>
                    <a:pt x="2590" y="283"/>
                    <a:pt x="2609" y="149"/>
                    <a:pt x="2533" y="73"/>
                  </a:cubicBezTo>
                  <a:cubicBezTo>
                    <a:pt x="2495" y="24"/>
                    <a:pt x="2436" y="0"/>
                    <a:pt x="237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720;p41"/>
            <p:cNvSpPr/>
            <p:nvPr/>
          </p:nvSpPr>
          <p:spPr>
            <a:xfrm>
              <a:off x="2170453" y="2415289"/>
              <a:ext cx="259418" cy="100622"/>
            </a:xfrm>
            <a:custGeom>
              <a:avLst/>
              <a:gdLst/>
              <a:ahLst/>
              <a:cxnLst/>
              <a:rect l="l" t="t" r="r" b="b"/>
              <a:pathLst>
                <a:path w="4339" h="1683" extrusionOk="0">
                  <a:moveTo>
                    <a:pt x="4106" y="0"/>
                  </a:moveTo>
                  <a:cubicBezTo>
                    <a:pt x="4039" y="0"/>
                    <a:pt x="3974" y="32"/>
                    <a:pt x="3937" y="87"/>
                  </a:cubicBezTo>
                  <a:cubicBezTo>
                    <a:pt x="3478" y="823"/>
                    <a:pt x="2934" y="1215"/>
                    <a:pt x="2332" y="1282"/>
                  </a:cubicBezTo>
                  <a:cubicBezTo>
                    <a:pt x="2282" y="1286"/>
                    <a:pt x="2232" y="1288"/>
                    <a:pt x="2182" y="1288"/>
                  </a:cubicBezTo>
                  <a:cubicBezTo>
                    <a:pt x="1204" y="1288"/>
                    <a:pt x="372" y="431"/>
                    <a:pt x="363" y="422"/>
                  </a:cubicBezTo>
                  <a:cubicBezTo>
                    <a:pt x="325" y="383"/>
                    <a:pt x="275" y="364"/>
                    <a:pt x="224" y="364"/>
                  </a:cubicBezTo>
                  <a:cubicBezTo>
                    <a:pt x="172" y="364"/>
                    <a:pt x="120" y="383"/>
                    <a:pt x="77" y="422"/>
                  </a:cubicBezTo>
                  <a:cubicBezTo>
                    <a:pt x="0" y="498"/>
                    <a:pt x="0" y="622"/>
                    <a:pt x="77" y="699"/>
                  </a:cubicBezTo>
                  <a:cubicBezTo>
                    <a:pt x="115" y="747"/>
                    <a:pt x="1023" y="1683"/>
                    <a:pt x="2169" y="1683"/>
                  </a:cubicBezTo>
                  <a:cubicBezTo>
                    <a:pt x="2236" y="1683"/>
                    <a:pt x="2303" y="1683"/>
                    <a:pt x="2370" y="1673"/>
                  </a:cubicBezTo>
                  <a:cubicBezTo>
                    <a:pt x="3106" y="1606"/>
                    <a:pt x="3746" y="1148"/>
                    <a:pt x="4271" y="307"/>
                  </a:cubicBezTo>
                  <a:cubicBezTo>
                    <a:pt x="4338" y="211"/>
                    <a:pt x="4310" y="87"/>
                    <a:pt x="4214" y="30"/>
                  </a:cubicBezTo>
                  <a:cubicBezTo>
                    <a:pt x="4180" y="10"/>
                    <a:pt x="4143" y="0"/>
                    <a:pt x="410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721;p41"/>
            <p:cNvSpPr/>
            <p:nvPr/>
          </p:nvSpPr>
          <p:spPr>
            <a:xfrm>
              <a:off x="1572279" y="2346772"/>
              <a:ext cx="130337" cy="104030"/>
            </a:xfrm>
            <a:custGeom>
              <a:avLst/>
              <a:gdLst/>
              <a:ahLst/>
              <a:cxnLst/>
              <a:rect l="l" t="t" r="r" b="b"/>
              <a:pathLst>
                <a:path w="2180" h="1740" extrusionOk="0">
                  <a:moveTo>
                    <a:pt x="1090" y="1"/>
                  </a:moveTo>
                  <a:cubicBezTo>
                    <a:pt x="488" y="1"/>
                    <a:pt x="1" y="392"/>
                    <a:pt x="1" y="870"/>
                  </a:cubicBezTo>
                  <a:cubicBezTo>
                    <a:pt x="1" y="1348"/>
                    <a:pt x="488" y="1740"/>
                    <a:pt x="1090" y="1740"/>
                  </a:cubicBezTo>
                  <a:cubicBezTo>
                    <a:pt x="1692" y="1740"/>
                    <a:pt x="2179" y="1348"/>
                    <a:pt x="2179" y="870"/>
                  </a:cubicBezTo>
                  <a:cubicBezTo>
                    <a:pt x="2179" y="392"/>
                    <a:pt x="1692" y="1"/>
                    <a:pt x="1090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722;p41"/>
            <p:cNvSpPr/>
            <p:nvPr/>
          </p:nvSpPr>
          <p:spPr>
            <a:xfrm>
              <a:off x="1925324" y="2346772"/>
              <a:ext cx="130337" cy="104030"/>
            </a:xfrm>
            <a:custGeom>
              <a:avLst/>
              <a:gdLst/>
              <a:ahLst/>
              <a:cxnLst/>
              <a:rect l="l" t="t" r="r" b="b"/>
              <a:pathLst>
                <a:path w="2180" h="1740" extrusionOk="0">
                  <a:moveTo>
                    <a:pt x="1090" y="1"/>
                  </a:moveTo>
                  <a:cubicBezTo>
                    <a:pt x="488" y="1"/>
                    <a:pt x="1" y="392"/>
                    <a:pt x="1" y="870"/>
                  </a:cubicBezTo>
                  <a:cubicBezTo>
                    <a:pt x="1" y="1348"/>
                    <a:pt x="488" y="1740"/>
                    <a:pt x="1090" y="1740"/>
                  </a:cubicBezTo>
                  <a:cubicBezTo>
                    <a:pt x="1692" y="1740"/>
                    <a:pt x="2180" y="1348"/>
                    <a:pt x="2180" y="870"/>
                  </a:cubicBezTo>
                  <a:cubicBezTo>
                    <a:pt x="2180" y="392"/>
                    <a:pt x="1692" y="1"/>
                    <a:pt x="1090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723;p41"/>
            <p:cNvSpPr/>
            <p:nvPr/>
          </p:nvSpPr>
          <p:spPr>
            <a:xfrm>
              <a:off x="1761387" y="2323335"/>
              <a:ext cx="105166" cy="94345"/>
            </a:xfrm>
            <a:custGeom>
              <a:avLst/>
              <a:gdLst/>
              <a:ahLst/>
              <a:cxnLst/>
              <a:rect l="l" t="t" r="r" b="b"/>
              <a:pathLst>
                <a:path w="1759" h="1578" extrusionOk="0">
                  <a:moveTo>
                    <a:pt x="880" y="1"/>
                  </a:moveTo>
                  <a:cubicBezTo>
                    <a:pt x="392" y="1"/>
                    <a:pt x="1" y="49"/>
                    <a:pt x="1" y="593"/>
                  </a:cubicBezTo>
                  <a:cubicBezTo>
                    <a:pt x="1" y="1138"/>
                    <a:pt x="392" y="1577"/>
                    <a:pt x="880" y="1577"/>
                  </a:cubicBezTo>
                  <a:cubicBezTo>
                    <a:pt x="1367" y="1577"/>
                    <a:pt x="1759" y="1138"/>
                    <a:pt x="1759" y="593"/>
                  </a:cubicBezTo>
                  <a:cubicBezTo>
                    <a:pt x="1759" y="49"/>
                    <a:pt x="1367" y="1"/>
                    <a:pt x="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724;p41"/>
            <p:cNvSpPr/>
            <p:nvPr/>
          </p:nvSpPr>
          <p:spPr>
            <a:xfrm>
              <a:off x="1636311" y="2298225"/>
              <a:ext cx="24035" cy="50341"/>
            </a:xfrm>
            <a:custGeom>
              <a:avLst/>
              <a:gdLst/>
              <a:ahLst/>
              <a:cxnLst/>
              <a:rect l="l" t="t" r="r" b="b"/>
              <a:pathLst>
                <a:path w="402" h="842" extrusionOk="0">
                  <a:moveTo>
                    <a:pt x="201" y="0"/>
                  </a:moveTo>
                  <a:cubicBezTo>
                    <a:pt x="96" y="0"/>
                    <a:pt x="0" y="86"/>
                    <a:pt x="0" y="201"/>
                  </a:cubicBezTo>
                  <a:lnTo>
                    <a:pt x="0" y="641"/>
                  </a:lnTo>
                  <a:cubicBezTo>
                    <a:pt x="0" y="755"/>
                    <a:pt x="96" y="841"/>
                    <a:pt x="201" y="841"/>
                  </a:cubicBezTo>
                  <a:cubicBezTo>
                    <a:pt x="315" y="841"/>
                    <a:pt x="401" y="755"/>
                    <a:pt x="401" y="641"/>
                  </a:cubicBezTo>
                  <a:lnTo>
                    <a:pt x="401" y="201"/>
                  </a:lnTo>
                  <a:cubicBezTo>
                    <a:pt x="401" y="86"/>
                    <a:pt x="315" y="0"/>
                    <a:pt x="20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725;p41"/>
            <p:cNvSpPr/>
            <p:nvPr/>
          </p:nvSpPr>
          <p:spPr>
            <a:xfrm>
              <a:off x="1749369" y="2311378"/>
              <a:ext cx="129201" cy="118319"/>
            </a:xfrm>
            <a:custGeom>
              <a:avLst/>
              <a:gdLst/>
              <a:ahLst/>
              <a:cxnLst/>
              <a:rect l="l" t="t" r="r" b="b"/>
              <a:pathLst>
                <a:path w="2161" h="1979" extrusionOk="0">
                  <a:moveTo>
                    <a:pt x="1081" y="401"/>
                  </a:moveTo>
                  <a:cubicBezTo>
                    <a:pt x="1664" y="401"/>
                    <a:pt x="1759" y="497"/>
                    <a:pt x="1759" y="793"/>
                  </a:cubicBezTo>
                  <a:cubicBezTo>
                    <a:pt x="1759" y="1223"/>
                    <a:pt x="1453" y="1577"/>
                    <a:pt x="1081" y="1577"/>
                  </a:cubicBezTo>
                  <a:cubicBezTo>
                    <a:pt x="708" y="1577"/>
                    <a:pt x="402" y="1223"/>
                    <a:pt x="402" y="793"/>
                  </a:cubicBezTo>
                  <a:cubicBezTo>
                    <a:pt x="402" y="497"/>
                    <a:pt x="498" y="401"/>
                    <a:pt x="1081" y="401"/>
                  </a:cubicBezTo>
                  <a:close/>
                  <a:moveTo>
                    <a:pt x="1081" y="0"/>
                  </a:moveTo>
                  <a:cubicBezTo>
                    <a:pt x="708" y="0"/>
                    <a:pt x="1" y="0"/>
                    <a:pt x="1" y="793"/>
                  </a:cubicBezTo>
                  <a:cubicBezTo>
                    <a:pt x="1" y="1443"/>
                    <a:pt x="488" y="1978"/>
                    <a:pt x="1081" y="1978"/>
                  </a:cubicBezTo>
                  <a:cubicBezTo>
                    <a:pt x="1673" y="1978"/>
                    <a:pt x="2160" y="1443"/>
                    <a:pt x="2160" y="793"/>
                  </a:cubicBezTo>
                  <a:cubicBezTo>
                    <a:pt x="2160" y="0"/>
                    <a:pt x="1463" y="0"/>
                    <a:pt x="108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726;p41"/>
            <p:cNvSpPr/>
            <p:nvPr/>
          </p:nvSpPr>
          <p:spPr>
            <a:xfrm>
              <a:off x="1967653" y="2298225"/>
              <a:ext cx="24035" cy="50341"/>
            </a:xfrm>
            <a:custGeom>
              <a:avLst/>
              <a:gdLst/>
              <a:ahLst/>
              <a:cxnLst/>
              <a:rect l="l" t="t" r="r" b="b"/>
              <a:pathLst>
                <a:path w="402" h="842" extrusionOk="0">
                  <a:moveTo>
                    <a:pt x="201" y="0"/>
                  </a:moveTo>
                  <a:cubicBezTo>
                    <a:pt x="96" y="0"/>
                    <a:pt x="0" y="86"/>
                    <a:pt x="0" y="201"/>
                  </a:cubicBezTo>
                  <a:lnTo>
                    <a:pt x="0" y="641"/>
                  </a:lnTo>
                  <a:cubicBezTo>
                    <a:pt x="0" y="755"/>
                    <a:pt x="96" y="841"/>
                    <a:pt x="201" y="841"/>
                  </a:cubicBezTo>
                  <a:cubicBezTo>
                    <a:pt x="315" y="841"/>
                    <a:pt x="401" y="755"/>
                    <a:pt x="401" y="641"/>
                  </a:cubicBezTo>
                  <a:lnTo>
                    <a:pt x="401" y="201"/>
                  </a:lnTo>
                  <a:cubicBezTo>
                    <a:pt x="401" y="86"/>
                    <a:pt x="315" y="0"/>
                    <a:pt x="20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3" name="Google Shape;1727;p41"/>
          <p:cNvGrpSpPr/>
          <p:nvPr/>
        </p:nvGrpSpPr>
        <p:grpSpPr>
          <a:xfrm>
            <a:off x="7271490" y="1077939"/>
            <a:ext cx="940570" cy="633723"/>
            <a:chOff x="6785858" y="1008232"/>
            <a:chExt cx="954215" cy="642982"/>
          </a:xfrm>
        </p:grpSpPr>
        <p:sp>
          <p:nvSpPr>
            <p:cNvPr id="44" name="Google Shape;1728;p41"/>
            <p:cNvSpPr/>
            <p:nvPr/>
          </p:nvSpPr>
          <p:spPr>
            <a:xfrm>
              <a:off x="6806480" y="1008232"/>
              <a:ext cx="911068" cy="642982"/>
            </a:xfrm>
            <a:custGeom>
              <a:avLst/>
              <a:gdLst/>
              <a:ahLst/>
              <a:cxnLst/>
              <a:rect l="l" t="t" r="r" b="b"/>
              <a:pathLst>
                <a:path w="11575" h="8169" extrusionOk="0">
                  <a:moveTo>
                    <a:pt x="5787" y="0"/>
                  </a:moveTo>
                  <a:cubicBezTo>
                    <a:pt x="3668" y="0"/>
                    <a:pt x="2310" y="524"/>
                    <a:pt x="1548" y="977"/>
                  </a:cubicBezTo>
                  <a:cubicBezTo>
                    <a:pt x="596" y="1524"/>
                    <a:pt x="0" y="2286"/>
                    <a:pt x="0" y="2953"/>
                  </a:cubicBezTo>
                  <a:cubicBezTo>
                    <a:pt x="0" y="3263"/>
                    <a:pt x="120" y="3525"/>
                    <a:pt x="334" y="3715"/>
                  </a:cubicBezTo>
                  <a:cubicBezTo>
                    <a:pt x="334" y="3763"/>
                    <a:pt x="334" y="3834"/>
                    <a:pt x="334" y="3906"/>
                  </a:cubicBezTo>
                  <a:lnTo>
                    <a:pt x="334" y="4263"/>
                  </a:lnTo>
                  <a:cubicBezTo>
                    <a:pt x="334" y="4335"/>
                    <a:pt x="334" y="4406"/>
                    <a:pt x="334" y="4454"/>
                  </a:cubicBezTo>
                  <a:cubicBezTo>
                    <a:pt x="120" y="4644"/>
                    <a:pt x="0" y="4906"/>
                    <a:pt x="0" y="5216"/>
                  </a:cubicBezTo>
                  <a:cubicBezTo>
                    <a:pt x="0" y="5882"/>
                    <a:pt x="596" y="6645"/>
                    <a:pt x="1548" y="7192"/>
                  </a:cubicBezTo>
                  <a:cubicBezTo>
                    <a:pt x="2310" y="7645"/>
                    <a:pt x="3668" y="8169"/>
                    <a:pt x="5787" y="8169"/>
                  </a:cubicBezTo>
                  <a:cubicBezTo>
                    <a:pt x="7907" y="8169"/>
                    <a:pt x="9264" y="7645"/>
                    <a:pt x="10026" y="7192"/>
                  </a:cubicBezTo>
                  <a:cubicBezTo>
                    <a:pt x="10979" y="6645"/>
                    <a:pt x="11574" y="5882"/>
                    <a:pt x="11574" y="5216"/>
                  </a:cubicBezTo>
                  <a:cubicBezTo>
                    <a:pt x="11574" y="4906"/>
                    <a:pt x="11455" y="4644"/>
                    <a:pt x="11241" y="4454"/>
                  </a:cubicBezTo>
                  <a:cubicBezTo>
                    <a:pt x="11265" y="4406"/>
                    <a:pt x="11265" y="4335"/>
                    <a:pt x="11265" y="4263"/>
                  </a:cubicBezTo>
                  <a:lnTo>
                    <a:pt x="11265" y="3906"/>
                  </a:lnTo>
                  <a:cubicBezTo>
                    <a:pt x="11265" y="3834"/>
                    <a:pt x="11265" y="3763"/>
                    <a:pt x="11241" y="3715"/>
                  </a:cubicBezTo>
                  <a:cubicBezTo>
                    <a:pt x="11455" y="3525"/>
                    <a:pt x="11574" y="3263"/>
                    <a:pt x="11574" y="2953"/>
                  </a:cubicBezTo>
                  <a:cubicBezTo>
                    <a:pt x="11574" y="2286"/>
                    <a:pt x="10979" y="1524"/>
                    <a:pt x="10026" y="977"/>
                  </a:cubicBezTo>
                  <a:cubicBezTo>
                    <a:pt x="9264" y="524"/>
                    <a:pt x="7907" y="0"/>
                    <a:pt x="578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729;p41"/>
            <p:cNvSpPr/>
            <p:nvPr/>
          </p:nvSpPr>
          <p:spPr>
            <a:xfrm>
              <a:off x="6877714" y="1274356"/>
              <a:ext cx="770504" cy="110668"/>
            </a:xfrm>
            <a:custGeom>
              <a:avLst/>
              <a:gdLst/>
              <a:ahLst/>
              <a:cxnLst/>
              <a:rect l="l" t="t" r="r" b="b"/>
              <a:pathLst>
                <a:path w="9789" h="1406" extrusionOk="0">
                  <a:moveTo>
                    <a:pt x="524" y="1"/>
                  </a:moveTo>
                  <a:cubicBezTo>
                    <a:pt x="239" y="1"/>
                    <a:pt x="0" y="239"/>
                    <a:pt x="0" y="525"/>
                  </a:cubicBezTo>
                  <a:lnTo>
                    <a:pt x="0" y="882"/>
                  </a:lnTo>
                  <a:cubicBezTo>
                    <a:pt x="0" y="1168"/>
                    <a:pt x="239" y="1406"/>
                    <a:pt x="524" y="1406"/>
                  </a:cubicBezTo>
                  <a:lnTo>
                    <a:pt x="9264" y="1406"/>
                  </a:lnTo>
                  <a:cubicBezTo>
                    <a:pt x="9550" y="1406"/>
                    <a:pt x="9788" y="1168"/>
                    <a:pt x="9788" y="882"/>
                  </a:cubicBezTo>
                  <a:lnTo>
                    <a:pt x="9788" y="525"/>
                  </a:lnTo>
                  <a:cubicBezTo>
                    <a:pt x="9788" y="239"/>
                    <a:pt x="9550" y="1"/>
                    <a:pt x="9264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730;p41"/>
            <p:cNvSpPr/>
            <p:nvPr/>
          </p:nvSpPr>
          <p:spPr>
            <a:xfrm>
              <a:off x="6877714" y="1274356"/>
              <a:ext cx="770492" cy="110666"/>
            </a:xfrm>
            <a:custGeom>
              <a:avLst/>
              <a:gdLst/>
              <a:ahLst/>
              <a:cxnLst/>
              <a:rect l="l" t="t" r="r" b="b"/>
              <a:pathLst>
                <a:path w="9789" h="1406" extrusionOk="0">
                  <a:moveTo>
                    <a:pt x="524" y="1"/>
                  </a:moveTo>
                  <a:cubicBezTo>
                    <a:pt x="239" y="1"/>
                    <a:pt x="0" y="239"/>
                    <a:pt x="0" y="525"/>
                  </a:cubicBezTo>
                  <a:lnTo>
                    <a:pt x="0" y="882"/>
                  </a:lnTo>
                  <a:cubicBezTo>
                    <a:pt x="0" y="1168"/>
                    <a:pt x="239" y="1406"/>
                    <a:pt x="524" y="1406"/>
                  </a:cubicBezTo>
                  <a:lnTo>
                    <a:pt x="9264" y="1406"/>
                  </a:lnTo>
                  <a:cubicBezTo>
                    <a:pt x="9550" y="1406"/>
                    <a:pt x="9788" y="1168"/>
                    <a:pt x="9788" y="882"/>
                  </a:cubicBezTo>
                  <a:lnTo>
                    <a:pt x="9788" y="525"/>
                  </a:lnTo>
                  <a:cubicBezTo>
                    <a:pt x="9788" y="239"/>
                    <a:pt x="9550" y="1"/>
                    <a:pt x="9264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731;p41"/>
            <p:cNvSpPr/>
            <p:nvPr/>
          </p:nvSpPr>
          <p:spPr>
            <a:xfrm>
              <a:off x="6877714" y="1274356"/>
              <a:ext cx="768615" cy="33846"/>
            </a:xfrm>
            <a:custGeom>
              <a:avLst/>
              <a:gdLst/>
              <a:ahLst/>
              <a:cxnLst/>
              <a:rect l="l" t="t" r="r" b="b"/>
              <a:pathLst>
                <a:path w="9765" h="430" extrusionOk="0">
                  <a:moveTo>
                    <a:pt x="524" y="1"/>
                  </a:moveTo>
                  <a:cubicBezTo>
                    <a:pt x="262" y="1"/>
                    <a:pt x="48" y="168"/>
                    <a:pt x="0" y="406"/>
                  </a:cubicBezTo>
                  <a:cubicBezTo>
                    <a:pt x="48" y="430"/>
                    <a:pt x="119" y="430"/>
                    <a:pt x="191" y="430"/>
                  </a:cubicBezTo>
                  <a:lnTo>
                    <a:pt x="9598" y="430"/>
                  </a:lnTo>
                  <a:cubicBezTo>
                    <a:pt x="9669" y="430"/>
                    <a:pt x="9717" y="430"/>
                    <a:pt x="9764" y="406"/>
                  </a:cubicBezTo>
                  <a:cubicBezTo>
                    <a:pt x="9717" y="168"/>
                    <a:pt x="9502" y="1"/>
                    <a:pt x="9264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732;p41"/>
            <p:cNvSpPr/>
            <p:nvPr/>
          </p:nvSpPr>
          <p:spPr>
            <a:xfrm>
              <a:off x="6785858" y="1053176"/>
              <a:ext cx="954215" cy="221257"/>
            </a:xfrm>
            <a:custGeom>
              <a:avLst/>
              <a:gdLst/>
              <a:ahLst/>
              <a:cxnLst/>
              <a:rect l="l" t="t" r="r" b="b"/>
              <a:pathLst>
                <a:path w="12123" h="2811" extrusionOk="0">
                  <a:moveTo>
                    <a:pt x="6049" y="1"/>
                  </a:moveTo>
                  <a:cubicBezTo>
                    <a:pt x="1310" y="1"/>
                    <a:pt x="1" y="2811"/>
                    <a:pt x="1358" y="2811"/>
                  </a:cubicBezTo>
                  <a:lnTo>
                    <a:pt x="10765" y="2811"/>
                  </a:lnTo>
                  <a:cubicBezTo>
                    <a:pt x="12122" y="2811"/>
                    <a:pt x="10788" y="1"/>
                    <a:pt x="6049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733;p41"/>
            <p:cNvSpPr/>
            <p:nvPr/>
          </p:nvSpPr>
          <p:spPr>
            <a:xfrm>
              <a:off x="6843947" y="1212567"/>
              <a:ext cx="837959" cy="61867"/>
            </a:xfrm>
            <a:custGeom>
              <a:avLst/>
              <a:gdLst/>
              <a:ahLst/>
              <a:cxnLst/>
              <a:rect l="l" t="t" r="r" b="b"/>
              <a:pathLst>
                <a:path w="10646" h="786" extrusionOk="0">
                  <a:moveTo>
                    <a:pt x="191" y="0"/>
                  </a:moveTo>
                  <a:cubicBezTo>
                    <a:pt x="1" y="429"/>
                    <a:pt x="144" y="786"/>
                    <a:pt x="620" y="786"/>
                  </a:cubicBezTo>
                  <a:lnTo>
                    <a:pt x="10027" y="786"/>
                  </a:lnTo>
                  <a:cubicBezTo>
                    <a:pt x="10503" y="786"/>
                    <a:pt x="10646" y="429"/>
                    <a:pt x="10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734;p41"/>
            <p:cNvSpPr/>
            <p:nvPr/>
          </p:nvSpPr>
          <p:spPr>
            <a:xfrm>
              <a:off x="6785858" y="1384946"/>
              <a:ext cx="954215" cy="221336"/>
            </a:xfrm>
            <a:custGeom>
              <a:avLst/>
              <a:gdLst/>
              <a:ahLst/>
              <a:cxnLst/>
              <a:rect l="l" t="t" r="r" b="b"/>
              <a:pathLst>
                <a:path w="12123" h="2812" extrusionOk="0">
                  <a:moveTo>
                    <a:pt x="1358" y="1"/>
                  </a:moveTo>
                  <a:cubicBezTo>
                    <a:pt x="1" y="1"/>
                    <a:pt x="1310" y="2811"/>
                    <a:pt x="6049" y="2811"/>
                  </a:cubicBezTo>
                  <a:cubicBezTo>
                    <a:pt x="10788" y="2811"/>
                    <a:pt x="12122" y="1"/>
                    <a:pt x="10765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735;p41"/>
            <p:cNvSpPr/>
            <p:nvPr/>
          </p:nvSpPr>
          <p:spPr>
            <a:xfrm>
              <a:off x="6843947" y="1384946"/>
              <a:ext cx="837959" cy="61946"/>
            </a:xfrm>
            <a:custGeom>
              <a:avLst/>
              <a:gdLst/>
              <a:ahLst/>
              <a:cxnLst/>
              <a:rect l="l" t="t" r="r" b="b"/>
              <a:pathLst>
                <a:path w="10646" h="787" extrusionOk="0">
                  <a:moveTo>
                    <a:pt x="620" y="1"/>
                  </a:moveTo>
                  <a:cubicBezTo>
                    <a:pt x="144" y="1"/>
                    <a:pt x="1" y="358"/>
                    <a:pt x="191" y="787"/>
                  </a:cubicBezTo>
                  <a:lnTo>
                    <a:pt x="10431" y="787"/>
                  </a:lnTo>
                  <a:cubicBezTo>
                    <a:pt x="10646" y="358"/>
                    <a:pt x="10503" y="1"/>
                    <a:pt x="10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736;p41"/>
            <p:cNvSpPr/>
            <p:nvPr/>
          </p:nvSpPr>
          <p:spPr>
            <a:xfrm>
              <a:off x="7128883" y="1154400"/>
              <a:ext cx="54468" cy="24479"/>
            </a:xfrm>
            <a:custGeom>
              <a:avLst/>
              <a:gdLst/>
              <a:ahLst/>
              <a:cxnLst/>
              <a:rect l="l" t="t" r="r" b="b"/>
              <a:pathLst>
                <a:path w="692" h="311" extrusionOk="0">
                  <a:moveTo>
                    <a:pt x="143" y="1"/>
                  </a:moveTo>
                  <a:cubicBezTo>
                    <a:pt x="72" y="1"/>
                    <a:pt x="1" y="72"/>
                    <a:pt x="1" y="144"/>
                  </a:cubicBezTo>
                  <a:cubicBezTo>
                    <a:pt x="1" y="239"/>
                    <a:pt x="72" y="310"/>
                    <a:pt x="143" y="310"/>
                  </a:cubicBezTo>
                  <a:lnTo>
                    <a:pt x="524" y="310"/>
                  </a:lnTo>
                  <a:cubicBezTo>
                    <a:pt x="620" y="310"/>
                    <a:pt x="691" y="239"/>
                    <a:pt x="691" y="144"/>
                  </a:cubicBezTo>
                  <a:cubicBezTo>
                    <a:pt x="691" y="72"/>
                    <a:pt x="620" y="1"/>
                    <a:pt x="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737;p41"/>
            <p:cNvSpPr/>
            <p:nvPr/>
          </p:nvSpPr>
          <p:spPr>
            <a:xfrm>
              <a:off x="7342585" y="1154400"/>
              <a:ext cx="54468" cy="24479"/>
            </a:xfrm>
            <a:custGeom>
              <a:avLst/>
              <a:gdLst/>
              <a:ahLst/>
              <a:cxnLst/>
              <a:rect l="l" t="t" r="r" b="b"/>
              <a:pathLst>
                <a:path w="692" h="311" extrusionOk="0">
                  <a:moveTo>
                    <a:pt x="143" y="1"/>
                  </a:moveTo>
                  <a:cubicBezTo>
                    <a:pt x="72" y="1"/>
                    <a:pt x="0" y="72"/>
                    <a:pt x="0" y="144"/>
                  </a:cubicBezTo>
                  <a:cubicBezTo>
                    <a:pt x="0" y="239"/>
                    <a:pt x="72" y="310"/>
                    <a:pt x="143" y="310"/>
                  </a:cubicBezTo>
                  <a:lnTo>
                    <a:pt x="524" y="310"/>
                  </a:lnTo>
                  <a:cubicBezTo>
                    <a:pt x="620" y="310"/>
                    <a:pt x="691" y="239"/>
                    <a:pt x="691" y="144"/>
                  </a:cubicBezTo>
                  <a:cubicBezTo>
                    <a:pt x="691" y="72"/>
                    <a:pt x="620" y="1"/>
                    <a:pt x="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738;p41"/>
            <p:cNvSpPr/>
            <p:nvPr/>
          </p:nvSpPr>
          <p:spPr>
            <a:xfrm>
              <a:off x="6840248" y="1041921"/>
              <a:ext cx="845437" cy="577425"/>
            </a:xfrm>
            <a:custGeom>
              <a:avLst/>
              <a:gdLst/>
              <a:ahLst/>
              <a:cxnLst/>
              <a:rect l="l" t="t" r="r" b="b"/>
              <a:pathLst>
                <a:path w="10741" h="7336" extrusionOk="0">
                  <a:moveTo>
                    <a:pt x="4001" y="739"/>
                  </a:moveTo>
                  <a:cubicBezTo>
                    <a:pt x="3930" y="739"/>
                    <a:pt x="3858" y="811"/>
                    <a:pt x="3858" y="906"/>
                  </a:cubicBezTo>
                  <a:lnTo>
                    <a:pt x="3858" y="1144"/>
                  </a:lnTo>
                  <a:cubicBezTo>
                    <a:pt x="3858" y="1239"/>
                    <a:pt x="3930" y="1311"/>
                    <a:pt x="4001" y="1311"/>
                  </a:cubicBezTo>
                  <a:cubicBezTo>
                    <a:pt x="4096" y="1311"/>
                    <a:pt x="4168" y="1239"/>
                    <a:pt x="4168" y="1144"/>
                  </a:cubicBezTo>
                  <a:lnTo>
                    <a:pt x="4168" y="906"/>
                  </a:lnTo>
                  <a:cubicBezTo>
                    <a:pt x="4168" y="811"/>
                    <a:pt x="4096" y="739"/>
                    <a:pt x="4001" y="739"/>
                  </a:cubicBezTo>
                  <a:close/>
                  <a:moveTo>
                    <a:pt x="6716" y="739"/>
                  </a:moveTo>
                  <a:cubicBezTo>
                    <a:pt x="6644" y="739"/>
                    <a:pt x="6573" y="811"/>
                    <a:pt x="6573" y="906"/>
                  </a:cubicBezTo>
                  <a:lnTo>
                    <a:pt x="6573" y="1144"/>
                  </a:lnTo>
                  <a:cubicBezTo>
                    <a:pt x="6573" y="1239"/>
                    <a:pt x="6644" y="1311"/>
                    <a:pt x="6716" y="1311"/>
                  </a:cubicBezTo>
                  <a:cubicBezTo>
                    <a:pt x="6811" y="1311"/>
                    <a:pt x="6883" y="1239"/>
                    <a:pt x="6883" y="1144"/>
                  </a:cubicBezTo>
                  <a:lnTo>
                    <a:pt x="6883" y="906"/>
                  </a:lnTo>
                  <a:cubicBezTo>
                    <a:pt x="6883" y="811"/>
                    <a:pt x="6811" y="739"/>
                    <a:pt x="6716" y="739"/>
                  </a:cubicBezTo>
                  <a:close/>
                  <a:moveTo>
                    <a:pt x="4930" y="977"/>
                  </a:moveTo>
                  <a:cubicBezTo>
                    <a:pt x="4834" y="977"/>
                    <a:pt x="4763" y="1049"/>
                    <a:pt x="4763" y="1144"/>
                  </a:cubicBezTo>
                  <a:cubicBezTo>
                    <a:pt x="4763" y="1358"/>
                    <a:pt x="4930" y="1525"/>
                    <a:pt x="5144" y="1525"/>
                  </a:cubicBezTo>
                  <a:cubicBezTo>
                    <a:pt x="5215" y="1525"/>
                    <a:pt x="5311" y="1501"/>
                    <a:pt x="5358" y="1454"/>
                  </a:cubicBezTo>
                  <a:cubicBezTo>
                    <a:pt x="5430" y="1501"/>
                    <a:pt x="5501" y="1525"/>
                    <a:pt x="5573" y="1525"/>
                  </a:cubicBezTo>
                  <a:cubicBezTo>
                    <a:pt x="5787" y="1525"/>
                    <a:pt x="5954" y="1358"/>
                    <a:pt x="5954" y="1144"/>
                  </a:cubicBezTo>
                  <a:cubicBezTo>
                    <a:pt x="5954" y="1049"/>
                    <a:pt x="5882" y="977"/>
                    <a:pt x="5811" y="977"/>
                  </a:cubicBezTo>
                  <a:cubicBezTo>
                    <a:pt x="5716" y="977"/>
                    <a:pt x="5644" y="1049"/>
                    <a:pt x="5644" y="1144"/>
                  </a:cubicBezTo>
                  <a:cubicBezTo>
                    <a:pt x="5644" y="1168"/>
                    <a:pt x="5620" y="1215"/>
                    <a:pt x="5573" y="1215"/>
                  </a:cubicBezTo>
                  <a:cubicBezTo>
                    <a:pt x="5549" y="1215"/>
                    <a:pt x="5525" y="1168"/>
                    <a:pt x="5525" y="1144"/>
                  </a:cubicBezTo>
                  <a:cubicBezTo>
                    <a:pt x="5525" y="1049"/>
                    <a:pt x="5454" y="977"/>
                    <a:pt x="5358" y="977"/>
                  </a:cubicBezTo>
                  <a:cubicBezTo>
                    <a:pt x="5287" y="977"/>
                    <a:pt x="5215" y="1049"/>
                    <a:pt x="5215" y="1144"/>
                  </a:cubicBezTo>
                  <a:cubicBezTo>
                    <a:pt x="5215" y="1168"/>
                    <a:pt x="5168" y="1215"/>
                    <a:pt x="5144" y="1215"/>
                  </a:cubicBezTo>
                  <a:cubicBezTo>
                    <a:pt x="5120" y="1215"/>
                    <a:pt x="5073" y="1168"/>
                    <a:pt x="5073" y="1144"/>
                  </a:cubicBezTo>
                  <a:cubicBezTo>
                    <a:pt x="5073" y="1049"/>
                    <a:pt x="5001" y="977"/>
                    <a:pt x="4930" y="977"/>
                  </a:cubicBezTo>
                  <a:close/>
                  <a:moveTo>
                    <a:pt x="5358" y="311"/>
                  </a:moveTo>
                  <a:cubicBezTo>
                    <a:pt x="7311" y="311"/>
                    <a:pt x="8550" y="787"/>
                    <a:pt x="9240" y="1192"/>
                  </a:cubicBezTo>
                  <a:cubicBezTo>
                    <a:pt x="9812" y="1501"/>
                    <a:pt x="10407" y="2073"/>
                    <a:pt x="10407" y="2525"/>
                  </a:cubicBezTo>
                  <a:cubicBezTo>
                    <a:pt x="10407" y="2692"/>
                    <a:pt x="10312" y="2787"/>
                    <a:pt x="10074" y="2787"/>
                  </a:cubicBezTo>
                  <a:lnTo>
                    <a:pt x="667" y="2787"/>
                  </a:lnTo>
                  <a:cubicBezTo>
                    <a:pt x="429" y="2787"/>
                    <a:pt x="310" y="2716"/>
                    <a:pt x="310" y="2525"/>
                  </a:cubicBezTo>
                  <a:cubicBezTo>
                    <a:pt x="310" y="2073"/>
                    <a:pt x="929" y="1501"/>
                    <a:pt x="1500" y="1192"/>
                  </a:cubicBezTo>
                  <a:cubicBezTo>
                    <a:pt x="2739" y="453"/>
                    <a:pt x="4287" y="311"/>
                    <a:pt x="5358" y="311"/>
                  </a:cubicBezTo>
                  <a:close/>
                  <a:moveTo>
                    <a:pt x="9740" y="3097"/>
                  </a:moveTo>
                  <a:cubicBezTo>
                    <a:pt x="9931" y="3097"/>
                    <a:pt x="10097" y="3264"/>
                    <a:pt x="10097" y="3478"/>
                  </a:cubicBezTo>
                  <a:lnTo>
                    <a:pt x="10097" y="3835"/>
                  </a:lnTo>
                  <a:cubicBezTo>
                    <a:pt x="10097" y="4049"/>
                    <a:pt x="9931" y="4216"/>
                    <a:pt x="9740" y="4216"/>
                  </a:cubicBezTo>
                  <a:lnTo>
                    <a:pt x="1000" y="4216"/>
                  </a:lnTo>
                  <a:cubicBezTo>
                    <a:pt x="786" y="4216"/>
                    <a:pt x="619" y="4049"/>
                    <a:pt x="619" y="3835"/>
                  </a:cubicBezTo>
                  <a:lnTo>
                    <a:pt x="619" y="3478"/>
                  </a:lnTo>
                  <a:cubicBezTo>
                    <a:pt x="619" y="3264"/>
                    <a:pt x="786" y="3097"/>
                    <a:pt x="1000" y="3097"/>
                  </a:cubicBezTo>
                  <a:close/>
                  <a:moveTo>
                    <a:pt x="10074" y="4526"/>
                  </a:moveTo>
                  <a:cubicBezTo>
                    <a:pt x="10312" y="4526"/>
                    <a:pt x="10407" y="4621"/>
                    <a:pt x="10407" y="4788"/>
                  </a:cubicBezTo>
                  <a:cubicBezTo>
                    <a:pt x="10407" y="5240"/>
                    <a:pt x="9812" y="5812"/>
                    <a:pt x="9240" y="6121"/>
                  </a:cubicBezTo>
                  <a:cubicBezTo>
                    <a:pt x="7978" y="6859"/>
                    <a:pt x="6430" y="7002"/>
                    <a:pt x="5358" y="7002"/>
                  </a:cubicBezTo>
                  <a:cubicBezTo>
                    <a:pt x="3406" y="7002"/>
                    <a:pt x="2191" y="6526"/>
                    <a:pt x="1500" y="6121"/>
                  </a:cubicBezTo>
                  <a:cubicBezTo>
                    <a:pt x="929" y="5812"/>
                    <a:pt x="310" y="5240"/>
                    <a:pt x="310" y="4788"/>
                  </a:cubicBezTo>
                  <a:cubicBezTo>
                    <a:pt x="310" y="4621"/>
                    <a:pt x="429" y="4526"/>
                    <a:pt x="667" y="4526"/>
                  </a:cubicBezTo>
                  <a:close/>
                  <a:moveTo>
                    <a:pt x="5358" y="1"/>
                  </a:moveTo>
                  <a:cubicBezTo>
                    <a:pt x="3334" y="1"/>
                    <a:pt x="2048" y="477"/>
                    <a:pt x="1334" y="906"/>
                  </a:cubicBezTo>
                  <a:cubicBezTo>
                    <a:pt x="524" y="1382"/>
                    <a:pt x="0" y="2025"/>
                    <a:pt x="0" y="2525"/>
                  </a:cubicBezTo>
                  <a:cubicBezTo>
                    <a:pt x="0" y="2811"/>
                    <a:pt x="167" y="3025"/>
                    <a:pt x="429" y="3073"/>
                  </a:cubicBezTo>
                  <a:cubicBezTo>
                    <a:pt x="357" y="3192"/>
                    <a:pt x="310" y="3335"/>
                    <a:pt x="310" y="3478"/>
                  </a:cubicBezTo>
                  <a:lnTo>
                    <a:pt x="310" y="3835"/>
                  </a:lnTo>
                  <a:cubicBezTo>
                    <a:pt x="310" y="3978"/>
                    <a:pt x="357" y="4121"/>
                    <a:pt x="429" y="4240"/>
                  </a:cubicBezTo>
                  <a:cubicBezTo>
                    <a:pt x="167" y="4288"/>
                    <a:pt x="0" y="4502"/>
                    <a:pt x="0" y="4788"/>
                  </a:cubicBezTo>
                  <a:cubicBezTo>
                    <a:pt x="0" y="5288"/>
                    <a:pt x="524" y="5931"/>
                    <a:pt x="1334" y="6407"/>
                  </a:cubicBezTo>
                  <a:cubicBezTo>
                    <a:pt x="2048" y="6836"/>
                    <a:pt x="3334" y="7336"/>
                    <a:pt x="5358" y="7336"/>
                  </a:cubicBezTo>
                  <a:cubicBezTo>
                    <a:pt x="7383" y="7336"/>
                    <a:pt x="8669" y="6836"/>
                    <a:pt x="9383" y="6407"/>
                  </a:cubicBezTo>
                  <a:cubicBezTo>
                    <a:pt x="10217" y="5931"/>
                    <a:pt x="10740" y="5288"/>
                    <a:pt x="10740" y="4788"/>
                  </a:cubicBezTo>
                  <a:cubicBezTo>
                    <a:pt x="10740" y="4502"/>
                    <a:pt x="10574" y="4288"/>
                    <a:pt x="10288" y="4240"/>
                  </a:cubicBezTo>
                  <a:cubicBezTo>
                    <a:pt x="10359" y="4121"/>
                    <a:pt x="10407" y="3978"/>
                    <a:pt x="10407" y="3835"/>
                  </a:cubicBezTo>
                  <a:lnTo>
                    <a:pt x="10407" y="3478"/>
                  </a:lnTo>
                  <a:cubicBezTo>
                    <a:pt x="10407" y="3335"/>
                    <a:pt x="10359" y="3192"/>
                    <a:pt x="10288" y="3073"/>
                  </a:cubicBezTo>
                  <a:cubicBezTo>
                    <a:pt x="10574" y="3025"/>
                    <a:pt x="10740" y="2811"/>
                    <a:pt x="10740" y="2525"/>
                  </a:cubicBezTo>
                  <a:cubicBezTo>
                    <a:pt x="10740" y="2025"/>
                    <a:pt x="10217" y="1382"/>
                    <a:pt x="9383" y="906"/>
                  </a:cubicBezTo>
                  <a:cubicBezTo>
                    <a:pt x="8669" y="501"/>
                    <a:pt x="7383" y="1"/>
                    <a:pt x="5358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5" name="Google Shape;2692;p48"/>
          <p:cNvGrpSpPr/>
          <p:nvPr/>
        </p:nvGrpSpPr>
        <p:grpSpPr>
          <a:xfrm>
            <a:off x="6348730" y="3696570"/>
            <a:ext cx="1042776" cy="960951"/>
            <a:chOff x="6221761" y="3225418"/>
            <a:chExt cx="1042776" cy="960951"/>
          </a:xfrm>
        </p:grpSpPr>
        <p:sp>
          <p:nvSpPr>
            <p:cNvPr id="56" name="Google Shape;2693;p48"/>
            <p:cNvSpPr/>
            <p:nvPr/>
          </p:nvSpPr>
          <p:spPr>
            <a:xfrm>
              <a:off x="6221761" y="3225418"/>
              <a:ext cx="1042776" cy="960951"/>
            </a:xfrm>
            <a:custGeom>
              <a:avLst/>
              <a:gdLst/>
              <a:ahLst/>
              <a:cxnLst/>
              <a:rect l="l" t="t" r="r" b="b"/>
              <a:pathLst>
                <a:path w="17908" h="16502" extrusionOk="0">
                  <a:moveTo>
                    <a:pt x="9174" y="0"/>
                  </a:moveTo>
                  <a:cubicBezTo>
                    <a:pt x="9021" y="0"/>
                    <a:pt x="8877" y="19"/>
                    <a:pt x="8734" y="57"/>
                  </a:cubicBezTo>
                  <a:cubicBezTo>
                    <a:pt x="8553" y="96"/>
                    <a:pt x="8390" y="162"/>
                    <a:pt x="8228" y="258"/>
                  </a:cubicBezTo>
                  <a:cubicBezTo>
                    <a:pt x="8180" y="248"/>
                    <a:pt x="8142" y="248"/>
                    <a:pt x="8094" y="248"/>
                  </a:cubicBezTo>
                  <a:cubicBezTo>
                    <a:pt x="7922" y="248"/>
                    <a:pt x="7759" y="268"/>
                    <a:pt x="7587" y="306"/>
                  </a:cubicBezTo>
                  <a:cubicBezTo>
                    <a:pt x="7205" y="392"/>
                    <a:pt x="6852" y="583"/>
                    <a:pt x="6575" y="850"/>
                  </a:cubicBezTo>
                  <a:cubicBezTo>
                    <a:pt x="6374" y="879"/>
                    <a:pt x="6173" y="927"/>
                    <a:pt x="5982" y="1013"/>
                  </a:cubicBezTo>
                  <a:cubicBezTo>
                    <a:pt x="5361" y="1261"/>
                    <a:pt x="4883" y="1787"/>
                    <a:pt x="4683" y="2417"/>
                  </a:cubicBezTo>
                  <a:cubicBezTo>
                    <a:pt x="4234" y="2647"/>
                    <a:pt x="3870" y="3000"/>
                    <a:pt x="3651" y="3421"/>
                  </a:cubicBezTo>
                  <a:cubicBezTo>
                    <a:pt x="3479" y="3516"/>
                    <a:pt x="3316" y="3641"/>
                    <a:pt x="3182" y="3774"/>
                  </a:cubicBezTo>
                  <a:cubicBezTo>
                    <a:pt x="3154" y="3736"/>
                    <a:pt x="3125" y="3707"/>
                    <a:pt x="3087" y="3679"/>
                  </a:cubicBezTo>
                  <a:cubicBezTo>
                    <a:pt x="3068" y="3593"/>
                    <a:pt x="3030" y="3516"/>
                    <a:pt x="2982" y="3449"/>
                  </a:cubicBezTo>
                  <a:cubicBezTo>
                    <a:pt x="2810" y="3182"/>
                    <a:pt x="2514" y="3019"/>
                    <a:pt x="2208" y="3019"/>
                  </a:cubicBezTo>
                  <a:cubicBezTo>
                    <a:pt x="1998" y="3019"/>
                    <a:pt x="1806" y="3086"/>
                    <a:pt x="1644" y="3211"/>
                  </a:cubicBezTo>
                  <a:cubicBezTo>
                    <a:pt x="1262" y="3507"/>
                    <a:pt x="908" y="4118"/>
                    <a:pt x="870" y="4730"/>
                  </a:cubicBezTo>
                  <a:cubicBezTo>
                    <a:pt x="278" y="5618"/>
                    <a:pt x="1" y="6498"/>
                    <a:pt x="58" y="7367"/>
                  </a:cubicBezTo>
                  <a:cubicBezTo>
                    <a:pt x="96" y="8036"/>
                    <a:pt x="411" y="8867"/>
                    <a:pt x="1013" y="9412"/>
                  </a:cubicBezTo>
                  <a:cubicBezTo>
                    <a:pt x="1033" y="9479"/>
                    <a:pt x="1042" y="9555"/>
                    <a:pt x="1061" y="9622"/>
                  </a:cubicBezTo>
                  <a:cubicBezTo>
                    <a:pt x="1099" y="9756"/>
                    <a:pt x="1147" y="9890"/>
                    <a:pt x="1205" y="10014"/>
                  </a:cubicBezTo>
                  <a:cubicBezTo>
                    <a:pt x="908" y="10625"/>
                    <a:pt x="918" y="11285"/>
                    <a:pt x="1233" y="11896"/>
                  </a:cubicBezTo>
                  <a:cubicBezTo>
                    <a:pt x="1424" y="12278"/>
                    <a:pt x="1730" y="12565"/>
                    <a:pt x="2103" y="12747"/>
                  </a:cubicBezTo>
                  <a:lnTo>
                    <a:pt x="2112" y="12775"/>
                  </a:lnTo>
                  <a:cubicBezTo>
                    <a:pt x="2122" y="12814"/>
                    <a:pt x="2160" y="12909"/>
                    <a:pt x="2160" y="12909"/>
                  </a:cubicBezTo>
                  <a:cubicBezTo>
                    <a:pt x="2131" y="12947"/>
                    <a:pt x="2189" y="13148"/>
                    <a:pt x="2198" y="13158"/>
                  </a:cubicBezTo>
                  <a:cubicBezTo>
                    <a:pt x="2217" y="13263"/>
                    <a:pt x="2294" y="13511"/>
                    <a:pt x="2523" y="13731"/>
                  </a:cubicBezTo>
                  <a:cubicBezTo>
                    <a:pt x="2759" y="13953"/>
                    <a:pt x="3178" y="14044"/>
                    <a:pt x="3410" y="14044"/>
                  </a:cubicBezTo>
                  <a:cubicBezTo>
                    <a:pt x="3497" y="14044"/>
                    <a:pt x="3559" y="14031"/>
                    <a:pt x="3574" y="14008"/>
                  </a:cubicBezTo>
                  <a:cubicBezTo>
                    <a:pt x="3584" y="14017"/>
                    <a:pt x="3603" y="14017"/>
                    <a:pt x="3612" y="14017"/>
                  </a:cubicBezTo>
                  <a:cubicBezTo>
                    <a:pt x="3641" y="14027"/>
                    <a:pt x="3670" y="14027"/>
                    <a:pt x="3689" y="14027"/>
                  </a:cubicBezTo>
                  <a:cubicBezTo>
                    <a:pt x="3718" y="14056"/>
                    <a:pt x="3746" y="14075"/>
                    <a:pt x="3775" y="14094"/>
                  </a:cubicBezTo>
                  <a:cubicBezTo>
                    <a:pt x="3842" y="14228"/>
                    <a:pt x="3918" y="14361"/>
                    <a:pt x="4033" y="14467"/>
                  </a:cubicBezTo>
                  <a:cubicBezTo>
                    <a:pt x="4023" y="14543"/>
                    <a:pt x="4023" y="14619"/>
                    <a:pt x="4023" y="14696"/>
                  </a:cubicBezTo>
                  <a:cubicBezTo>
                    <a:pt x="3718" y="14868"/>
                    <a:pt x="3536" y="15183"/>
                    <a:pt x="3536" y="15527"/>
                  </a:cubicBezTo>
                  <a:cubicBezTo>
                    <a:pt x="3536" y="15919"/>
                    <a:pt x="3775" y="16263"/>
                    <a:pt x="4138" y="16416"/>
                  </a:cubicBezTo>
                  <a:cubicBezTo>
                    <a:pt x="4291" y="16473"/>
                    <a:pt x="4463" y="16502"/>
                    <a:pt x="4664" y="16502"/>
                  </a:cubicBezTo>
                  <a:cubicBezTo>
                    <a:pt x="4759" y="16502"/>
                    <a:pt x="4836" y="16502"/>
                    <a:pt x="4912" y="16492"/>
                  </a:cubicBezTo>
                  <a:cubicBezTo>
                    <a:pt x="4931" y="16492"/>
                    <a:pt x="4960" y="16492"/>
                    <a:pt x="4979" y="16483"/>
                  </a:cubicBezTo>
                  <a:lnTo>
                    <a:pt x="5007" y="16483"/>
                  </a:lnTo>
                  <a:cubicBezTo>
                    <a:pt x="5170" y="16483"/>
                    <a:pt x="5648" y="16473"/>
                    <a:pt x="5953" y="16034"/>
                  </a:cubicBezTo>
                  <a:cubicBezTo>
                    <a:pt x="6106" y="15814"/>
                    <a:pt x="6145" y="15546"/>
                    <a:pt x="6087" y="15298"/>
                  </a:cubicBezTo>
                  <a:lnTo>
                    <a:pt x="6087" y="15298"/>
                  </a:lnTo>
                  <a:cubicBezTo>
                    <a:pt x="6565" y="15374"/>
                    <a:pt x="7091" y="15413"/>
                    <a:pt x="7683" y="15413"/>
                  </a:cubicBezTo>
                  <a:cubicBezTo>
                    <a:pt x="7836" y="15413"/>
                    <a:pt x="7989" y="15413"/>
                    <a:pt x="8132" y="15403"/>
                  </a:cubicBezTo>
                  <a:cubicBezTo>
                    <a:pt x="8772" y="15393"/>
                    <a:pt x="9403" y="15307"/>
                    <a:pt x="10014" y="15174"/>
                  </a:cubicBezTo>
                  <a:lnTo>
                    <a:pt x="10014" y="15174"/>
                  </a:lnTo>
                  <a:cubicBezTo>
                    <a:pt x="10005" y="15336"/>
                    <a:pt x="10024" y="15527"/>
                    <a:pt x="10100" y="15737"/>
                  </a:cubicBezTo>
                  <a:cubicBezTo>
                    <a:pt x="10244" y="16110"/>
                    <a:pt x="10578" y="16339"/>
                    <a:pt x="10970" y="16339"/>
                  </a:cubicBezTo>
                  <a:lnTo>
                    <a:pt x="11008" y="16339"/>
                  </a:lnTo>
                  <a:cubicBezTo>
                    <a:pt x="11085" y="16349"/>
                    <a:pt x="11161" y="16349"/>
                    <a:pt x="11228" y="16349"/>
                  </a:cubicBezTo>
                  <a:cubicBezTo>
                    <a:pt x="11438" y="16349"/>
                    <a:pt x="11639" y="16330"/>
                    <a:pt x="11840" y="16301"/>
                  </a:cubicBezTo>
                  <a:cubicBezTo>
                    <a:pt x="12327" y="16215"/>
                    <a:pt x="12661" y="15766"/>
                    <a:pt x="12623" y="15269"/>
                  </a:cubicBezTo>
                  <a:cubicBezTo>
                    <a:pt x="12585" y="14877"/>
                    <a:pt x="12336" y="14562"/>
                    <a:pt x="12002" y="14438"/>
                  </a:cubicBezTo>
                  <a:cubicBezTo>
                    <a:pt x="12241" y="14247"/>
                    <a:pt x="12403" y="13979"/>
                    <a:pt x="12470" y="13674"/>
                  </a:cubicBezTo>
                  <a:cubicBezTo>
                    <a:pt x="12480" y="13674"/>
                    <a:pt x="12499" y="13664"/>
                    <a:pt x="12508" y="13654"/>
                  </a:cubicBezTo>
                  <a:cubicBezTo>
                    <a:pt x="12747" y="13549"/>
                    <a:pt x="12957" y="13396"/>
                    <a:pt x="13129" y="13205"/>
                  </a:cubicBezTo>
                  <a:cubicBezTo>
                    <a:pt x="13149" y="13205"/>
                    <a:pt x="13177" y="13196"/>
                    <a:pt x="13206" y="13186"/>
                  </a:cubicBezTo>
                  <a:cubicBezTo>
                    <a:pt x="13980" y="12928"/>
                    <a:pt x="14400" y="12183"/>
                    <a:pt x="14439" y="11476"/>
                  </a:cubicBezTo>
                  <a:cubicBezTo>
                    <a:pt x="14802" y="11657"/>
                    <a:pt x="15251" y="11820"/>
                    <a:pt x="15729" y="11877"/>
                  </a:cubicBezTo>
                  <a:cubicBezTo>
                    <a:pt x="15795" y="11934"/>
                    <a:pt x="15853" y="11992"/>
                    <a:pt x="15920" y="12040"/>
                  </a:cubicBezTo>
                  <a:cubicBezTo>
                    <a:pt x="16092" y="12173"/>
                    <a:pt x="16455" y="12393"/>
                    <a:pt x="16875" y="12393"/>
                  </a:cubicBezTo>
                  <a:cubicBezTo>
                    <a:pt x="17076" y="12393"/>
                    <a:pt x="17267" y="12345"/>
                    <a:pt x="17429" y="12250"/>
                  </a:cubicBezTo>
                  <a:cubicBezTo>
                    <a:pt x="17697" y="12097"/>
                    <a:pt x="17869" y="11820"/>
                    <a:pt x="17888" y="11514"/>
                  </a:cubicBezTo>
                  <a:cubicBezTo>
                    <a:pt x="17907" y="11285"/>
                    <a:pt x="17840" y="11074"/>
                    <a:pt x="17706" y="10893"/>
                  </a:cubicBezTo>
                  <a:cubicBezTo>
                    <a:pt x="17716" y="10769"/>
                    <a:pt x="17697" y="10635"/>
                    <a:pt x="17659" y="10511"/>
                  </a:cubicBezTo>
                  <a:cubicBezTo>
                    <a:pt x="17620" y="10396"/>
                    <a:pt x="17563" y="10291"/>
                    <a:pt x="17487" y="10205"/>
                  </a:cubicBezTo>
                  <a:cubicBezTo>
                    <a:pt x="17487" y="10109"/>
                    <a:pt x="17487" y="10004"/>
                    <a:pt x="17458" y="9899"/>
                  </a:cubicBezTo>
                  <a:cubicBezTo>
                    <a:pt x="17353" y="9488"/>
                    <a:pt x="16990" y="9211"/>
                    <a:pt x="16569" y="9211"/>
                  </a:cubicBezTo>
                  <a:cubicBezTo>
                    <a:pt x="16493" y="9211"/>
                    <a:pt x="16426" y="9221"/>
                    <a:pt x="16359" y="9230"/>
                  </a:cubicBezTo>
                  <a:cubicBezTo>
                    <a:pt x="15967" y="9326"/>
                    <a:pt x="15776" y="9593"/>
                    <a:pt x="15709" y="9699"/>
                  </a:cubicBezTo>
                  <a:lnTo>
                    <a:pt x="15700" y="9708"/>
                  </a:lnTo>
                  <a:cubicBezTo>
                    <a:pt x="15671" y="9756"/>
                    <a:pt x="15633" y="9804"/>
                    <a:pt x="15604" y="9842"/>
                  </a:cubicBezTo>
                  <a:cubicBezTo>
                    <a:pt x="15346" y="9765"/>
                    <a:pt x="15098" y="9651"/>
                    <a:pt x="14859" y="9498"/>
                  </a:cubicBezTo>
                  <a:cubicBezTo>
                    <a:pt x="14907" y="9297"/>
                    <a:pt x="14926" y="9087"/>
                    <a:pt x="14907" y="8877"/>
                  </a:cubicBezTo>
                  <a:cubicBezTo>
                    <a:pt x="14888" y="8590"/>
                    <a:pt x="14802" y="8294"/>
                    <a:pt x="14668" y="8026"/>
                  </a:cubicBezTo>
                  <a:cubicBezTo>
                    <a:pt x="14668" y="8017"/>
                    <a:pt x="14677" y="8007"/>
                    <a:pt x="14677" y="8007"/>
                  </a:cubicBezTo>
                  <a:cubicBezTo>
                    <a:pt x="14677" y="7883"/>
                    <a:pt x="14668" y="7768"/>
                    <a:pt x="14649" y="7644"/>
                  </a:cubicBezTo>
                  <a:lnTo>
                    <a:pt x="14649" y="7587"/>
                  </a:lnTo>
                  <a:cubicBezTo>
                    <a:pt x="14620" y="7415"/>
                    <a:pt x="14582" y="7243"/>
                    <a:pt x="14515" y="7071"/>
                  </a:cubicBezTo>
                  <a:cubicBezTo>
                    <a:pt x="14582" y="6813"/>
                    <a:pt x="14591" y="6545"/>
                    <a:pt x="14563" y="6287"/>
                  </a:cubicBezTo>
                  <a:cubicBezTo>
                    <a:pt x="14477" y="5676"/>
                    <a:pt x="14114" y="5122"/>
                    <a:pt x="13598" y="4768"/>
                  </a:cubicBezTo>
                  <a:cubicBezTo>
                    <a:pt x="13493" y="4243"/>
                    <a:pt x="13225" y="3784"/>
                    <a:pt x="12814" y="3440"/>
                  </a:cubicBezTo>
                  <a:cubicBezTo>
                    <a:pt x="12766" y="3392"/>
                    <a:pt x="12709" y="3354"/>
                    <a:pt x="12652" y="3316"/>
                  </a:cubicBezTo>
                  <a:cubicBezTo>
                    <a:pt x="12633" y="3297"/>
                    <a:pt x="12623" y="3287"/>
                    <a:pt x="12594" y="3277"/>
                  </a:cubicBezTo>
                  <a:cubicBezTo>
                    <a:pt x="12556" y="3249"/>
                    <a:pt x="12518" y="3230"/>
                    <a:pt x="12480" y="3211"/>
                  </a:cubicBezTo>
                  <a:cubicBezTo>
                    <a:pt x="12461" y="3191"/>
                    <a:pt x="12432" y="3182"/>
                    <a:pt x="12403" y="3163"/>
                  </a:cubicBezTo>
                  <a:cubicBezTo>
                    <a:pt x="12375" y="3153"/>
                    <a:pt x="12346" y="3144"/>
                    <a:pt x="12317" y="3134"/>
                  </a:cubicBezTo>
                  <a:cubicBezTo>
                    <a:pt x="12193" y="2714"/>
                    <a:pt x="11935" y="2379"/>
                    <a:pt x="11582" y="2150"/>
                  </a:cubicBezTo>
                  <a:cubicBezTo>
                    <a:pt x="11496" y="1854"/>
                    <a:pt x="11343" y="1596"/>
                    <a:pt x="11142" y="1395"/>
                  </a:cubicBezTo>
                  <a:cubicBezTo>
                    <a:pt x="11066" y="1328"/>
                    <a:pt x="10999" y="1271"/>
                    <a:pt x="10913" y="1214"/>
                  </a:cubicBezTo>
                  <a:cubicBezTo>
                    <a:pt x="10913" y="1194"/>
                    <a:pt x="10903" y="1175"/>
                    <a:pt x="10894" y="1147"/>
                  </a:cubicBezTo>
                  <a:cubicBezTo>
                    <a:pt x="10636" y="449"/>
                    <a:pt x="9957" y="0"/>
                    <a:pt x="91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228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2694;p48"/>
            <p:cNvSpPr/>
            <p:nvPr/>
          </p:nvSpPr>
          <p:spPr>
            <a:xfrm>
              <a:off x="6474940" y="3969184"/>
              <a:ext cx="84782" cy="168583"/>
            </a:xfrm>
            <a:custGeom>
              <a:avLst/>
              <a:gdLst/>
              <a:ahLst/>
              <a:cxnLst/>
              <a:rect l="l" t="t" r="r" b="b"/>
              <a:pathLst>
                <a:path w="1456" h="2895" extrusionOk="0">
                  <a:moveTo>
                    <a:pt x="1309" y="1"/>
                  </a:moveTo>
                  <a:cubicBezTo>
                    <a:pt x="1285" y="1"/>
                    <a:pt x="1261" y="10"/>
                    <a:pt x="1242" y="31"/>
                  </a:cubicBezTo>
                  <a:cubicBezTo>
                    <a:pt x="889" y="394"/>
                    <a:pt x="669" y="853"/>
                    <a:pt x="574" y="1359"/>
                  </a:cubicBezTo>
                  <a:cubicBezTo>
                    <a:pt x="497" y="1741"/>
                    <a:pt x="459" y="2238"/>
                    <a:pt x="612" y="2630"/>
                  </a:cubicBezTo>
                  <a:lnTo>
                    <a:pt x="583" y="2630"/>
                  </a:lnTo>
                  <a:cubicBezTo>
                    <a:pt x="507" y="2625"/>
                    <a:pt x="416" y="2614"/>
                    <a:pt x="327" y="2614"/>
                  </a:cubicBezTo>
                  <a:cubicBezTo>
                    <a:pt x="249" y="2614"/>
                    <a:pt x="172" y="2622"/>
                    <a:pt x="105" y="2649"/>
                  </a:cubicBezTo>
                  <a:cubicBezTo>
                    <a:pt x="0" y="2687"/>
                    <a:pt x="0" y="2821"/>
                    <a:pt x="105" y="2859"/>
                  </a:cubicBezTo>
                  <a:cubicBezTo>
                    <a:pt x="172" y="2886"/>
                    <a:pt x="249" y="2894"/>
                    <a:pt x="327" y="2894"/>
                  </a:cubicBezTo>
                  <a:cubicBezTo>
                    <a:pt x="416" y="2894"/>
                    <a:pt x="507" y="2884"/>
                    <a:pt x="583" y="2878"/>
                  </a:cubicBezTo>
                  <a:cubicBezTo>
                    <a:pt x="602" y="2878"/>
                    <a:pt x="622" y="2879"/>
                    <a:pt x="641" y="2879"/>
                  </a:cubicBezTo>
                  <a:cubicBezTo>
                    <a:pt x="750" y="2879"/>
                    <a:pt x="861" y="2872"/>
                    <a:pt x="917" y="2783"/>
                  </a:cubicBezTo>
                  <a:cubicBezTo>
                    <a:pt x="927" y="2764"/>
                    <a:pt x="927" y="2745"/>
                    <a:pt x="917" y="2726"/>
                  </a:cubicBezTo>
                  <a:cubicBezTo>
                    <a:pt x="917" y="2716"/>
                    <a:pt x="917" y="2716"/>
                    <a:pt x="917" y="2716"/>
                  </a:cubicBezTo>
                  <a:cubicBezTo>
                    <a:pt x="889" y="2248"/>
                    <a:pt x="774" y="1856"/>
                    <a:pt x="860" y="1378"/>
                  </a:cubicBezTo>
                  <a:cubicBezTo>
                    <a:pt x="946" y="929"/>
                    <a:pt x="1147" y="528"/>
                    <a:pt x="1405" y="155"/>
                  </a:cubicBezTo>
                  <a:cubicBezTo>
                    <a:pt x="1455" y="83"/>
                    <a:pt x="1381" y="1"/>
                    <a:pt x="130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2695;p48"/>
            <p:cNvSpPr/>
            <p:nvPr/>
          </p:nvSpPr>
          <p:spPr>
            <a:xfrm>
              <a:off x="6810047" y="3961381"/>
              <a:ext cx="100970" cy="167243"/>
            </a:xfrm>
            <a:custGeom>
              <a:avLst/>
              <a:gdLst/>
              <a:ahLst/>
              <a:cxnLst/>
              <a:rect l="l" t="t" r="r" b="b"/>
              <a:pathLst>
                <a:path w="1734" h="2872" extrusionOk="0">
                  <a:moveTo>
                    <a:pt x="95" y="0"/>
                  </a:moveTo>
                  <a:cubicBezTo>
                    <a:pt x="43" y="0"/>
                    <a:pt x="0" y="51"/>
                    <a:pt x="36" y="108"/>
                  </a:cubicBezTo>
                  <a:cubicBezTo>
                    <a:pt x="284" y="538"/>
                    <a:pt x="533" y="949"/>
                    <a:pt x="657" y="1436"/>
                  </a:cubicBezTo>
                  <a:cubicBezTo>
                    <a:pt x="724" y="1684"/>
                    <a:pt x="752" y="1942"/>
                    <a:pt x="762" y="2200"/>
                  </a:cubicBezTo>
                  <a:cubicBezTo>
                    <a:pt x="762" y="2401"/>
                    <a:pt x="705" y="2611"/>
                    <a:pt x="781" y="2802"/>
                  </a:cubicBezTo>
                  <a:cubicBezTo>
                    <a:pt x="795" y="2845"/>
                    <a:pt x="826" y="2867"/>
                    <a:pt x="856" y="2867"/>
                  </a:cubicBezTo>
                  <a:cubicBezTo>
                    <a:pt x="866" y="2867"/>
                    <a:pt x="877" y="2864"/>
                    <a:pt x="886" y="2860"/>
                  </a:cubicBezTo>
                  <a:cubicBezTo>
                    <a:pt x="979" y="2867"/>
                    <a:pt x="1070" y="2871"/>
                    <a:pt x="1161" y="2871"/>
                  </a:cubicBezTo>
                  <a:cubicBezTo>
                    <a:pt x="1304" y="2871"/>
                    <a:pt x="1447" y="2860"/>
                    <a:pt x="1593" y="2831"/>
                  </a:cubicBezTo>
                  <a:cubicBezTo>
                    <a:pt x="1734" y="2812"/>
                    <a:pt x="1709" y="2573"/>
                    <a:pt x="1563" y="2573"/>
                  </a:cubicBezTo>
                  <a:cubicBezTo>
                    <a:pt x="1561" y="2573"/>
                    <a:pt x="1558" y="2573"/>
                    <a:pt x="1555" y="2573"/>
                  </a:cubicBezTo>
                  <a:cubicBezTo>
                    <a:pt x="1383" y="2573"/>
                    <a:pt x="1201" y="2602"/>
                    <a:pt x="1029" y="2640"/>
                  </a:cubicBezTo>
                  <a:cubicBezTo>
                    <a:pt x="1144" y="2258"/>
                    <a:pt x="1010" y="1694"/>
                    <a:pt x="924" y="1359"/>
                  </a:cubicBezTo>
                  <a:cubicBezTo>
                    <a:pt x="791" y="863"/>
                    <a:pt x="542" y="366"/>
                    <a:pt x="150" y="22"/>
                  </a:cubicBezTo>
                  <a:cubicBezTo>
                    <a:pt x="133" y="7"/>
                    <a:pt x="113" y="0"/>
                    <a:pt x="9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2696;p48"/>
            <p:cNvSpPr/>
            <p:nvPr/>
          </p:nvSpPr>
          <p:spPr>
            <a:xfrm>
              <a:off x="6270150" y="3449660"/>
              <a:ext cx="125252" cy="308282"/>
            </a:xfrm>
            <a:custGeom>
              <a:avLst/>
              <a:gdLst/>
              <a:ahLst/>
              <a:cxnLst/>
              <a:rect l="l" t="t" r="r" b="b"/>
              <a:pathLst>
                <a:path w="2151" h="5294" extrusionOk="0">
                  <a:moveTo>
                    <a:pt x="1372" y="1"/>
                  </a:moveTo>
                  <a:cubicBezTo>
                    <a:pt x="1355" y="1"/>
                    <a:pt x="1338" y="6"/>
                    <a:pt x="1319" y="19"/>
                  </a:cubicBezTo>
                  <a:cubicBezTo>
                    <a:pt x="1052" y="229"/>
                    <a:pt x="813" y="774"/>
                    <a:pt x="880" y="1137"/>
                  </a:cubicBezTo>
                  <a:cubicBezTo>
                    <a:pt x="374" y="1815"/>
                    <a:pt x="1" y="2618"/>
                    <a:pt x="58" y="3468"/>
                  </a:cubicBezTo>
                  <a:cubicBezTo>
                    <a:pt x="105" y="4260"/>
                    <a:pt x="701" y="5294"/>
                    <a:pt x="1607" y="5294"/>
                  </a:cubicBezTo>
                  <a:cubicBezTo>
                    <a:pt x="1620" y="5294"/>
                    <a:pt x="1632" y="5294"/>
                    <a:pt x="1644" y="5293"/>
                  </a:cubicBezTo>
                  <a:cubicBezTo>
                    <a:pt x="1740" y="5284"/>
                    <a:pt x="1749" y="5150"/>
                    <a:pt x="1663" y="5121"/>
                  </a:cubicBezTo>
                  <a:cubicBezTo>
                    <a:pt x="1262" y="4968"/>
                    <a:pt x="918" y="4806"/>
                    <a:pt x="670" y="4452"/>
                  </a:cubicBezTo>
                  <a:cubicBezTo>
                    <a:pt x="393" y="4080"/>
                    <a:pt x="288" y="3602"/>
                    <a:pt x="326" y="3143"/>
                  </a:cubicBezTo>
                  <a:cubicBezTo>
                    <a:pt x="383" y="2389"/>
                    <a:pt x="746" y="1787"/>
                    <a:pt x="1186" y="1223"/>
                  </a:cubicBezTo>
                  <a:cubicBezTo>
                    <a:pt x="1329" y="1146"/>
                    <a:pt x="1472" y="1079"/>
                    <a:pt x="1625" y="1051"/>
                  </a:cubicBezTo>
                  <a:cubicBezTo>
                    <a:pt x="1778" y="1022"/>
                    <a:pt x="1979" y="1060"/>
                    <a:pt x="2113" y="965"/>
                  </a:cubicBezTo>
                  <a:cubicBezTo>
                    <a:pt x="2141" y="946"/>
                    <a:pt x="2151" y="898"/>
                    <a:pt x="2122" y="869"/>
                  </a:cubicBezTo>
                  <a:cubicBezTo>
                    <a:pt x="2060" y="803"/>
                    <a:pt x="1972" y="782"/>
                    <a:pt x="1879" y="782"/>
                  </a:cubicBezTo>
                  <a:cubicBezTo>
                    <a:pt x="1770" y="782"/>
                    <a:pt x="1655" y="811"/>
                    <a:pt x="1568" y="831"/>
                  </a:cubicBezTo>
                  <a:cubicBezTo>
                    <a:pt x="1530" y="841"/>
                    <a:pt x="1501" y="850"/>
                    <a:pt x="1463" y="869"/>
                  </a:cubicBezTo>
                  <a:cubicBezTo>
                    <a:pt x="1539" y="774"/>
                    <a:pt x="1606" y="688"/>
                    <a:pt x="1683" y="602"/>
                  </a:cubicBezTo>
                  <a:cubicBezTo>
                    <a:pt x="1756" y="507"/>
                    <a:pt x="1678" y="379"/>
                    <a:pt x="1586" y="379"/>
                  </a:cubicBezTo>
                  <a:cubicBezTo>
                    <a:pt x="1558" y="379"/>
                    <a:pt x="1528" y="391"/>
                    <a:pt x="1501" y="420"/>
                  </a:cubicBezTo>
                  <a:cubicBezTo>
                    <a:pt x="1386" y="535"/>
                    <a:pt x="1272" y="650"/>
                    <a:pt x="1167" y="783"/>
                  </a:cubicBezTo>
                  <a:cubicBezTo>
                    <a:pt x="1176" y="745"/>
                    <a:pt x="1186" y="716"/>
                    <a:pt x="1195" y="688"/>
                  </a:cubicBezTo>
                  <a:cubicBezTo>
                    <a:pt x="1253" y="497"/>
                    <a:pt x="1377" y="344"/>
                    <a:pt x="1463" y="162"/>
                  </a:cubicBezTo>
                  <a:cubicBezTo>
                    <a:pt x="1494" y="100"/>
                    <a:pt x="1443" y="1"/>
                    <a:pt x="137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2697;p48"/>
            <p:cNvSpPr/>
            <p:nvPr/>
          </p:nvSpPr>
          <p:spPr>
            <a:xfrm>
              <a:off x="6968663" y="3728114"/>
              <a:ext cx="247418" cy="170679"/>
            </a:xfrm>
            <a:custGeom>
              <a:avLst/>
              <a:gdLst/>
              <a:ahLst/>
              <a:cxnLst/>
              <a:rect l="l" t="t" r="r" b="b"/>
              <a:pathLst>
                <a:path w="4249" h="2931" extrusionOk="0">
                  <a:moveTo>
                    <a:pt x="113" y="1"/>
                  </a:moveTo>
                  <a:cubicBezTo>
                    <a:pt x="58" y="1"/>
                    <a:pt x="0" y="47"/>
                    <a:pt x="25" y="110"/>
                  </a:cubicBezTo>
                  <a:cubicBezTo>
                    <a:pt x="302" y="769"/>
                    <a:pt x="780" y="1324"/>
                    <a:pt x="1363" y="1734"/>
                  </a:cubicBezTo>
                  <a:cubicBezTo>
                    <a:pt x="1872" y="2080"/>
                    <a:pt x="2589" y="2425"/>
                    <a:pt x="3233" y="2425"/>
                  </a:cubicBezTo>
                  <a:cubicBezTo>
                    <a:pt x="3266" y="2425"/>
                    <a:pt x="3299" y="2424"/>
                    <a:pt x="3331" y="2422"/>
                  </a:cubicBezTo>
                  <a:cubicBezTo>
                    <a:pt x="3398" y="2547"/>
                    <a:pt x="3484" y="2652"/>
                    <a:pt x="3599" y="2738"/>
                  </a:cubicBezTo>
                  <a:cubicBezTo>
                    <a:pt x="3703" y="2820"/>
                    <a:pt x="3894" y="2930"/>
                    <a:pt x="4055" y="2930"/>
                  </a:cubicBezTo>
                  <a:cubicBezTo>
                    <a:pt x="4101" y="2930"/>
                    <a:pt x="4144" y="2921"/>
                    <a:pt x="4182" y="2900"/>
                  </a:cubicBezTo>
                  <a:cubicBezTo>
                    <a:pt x="4230" y="2871"/>
                    <a:pt x="4249" y="2795"/>
                    <a:pt x="4201" y="2757"/>
                  </a:cubicBezTo>
                  <a:cubicBezTo>
                    <a:pt x="4134" y="2699"/>
                    <a:pt x="4067" y="2699"/>
                    <a:pt x="3991" y="2680"/>
                  </a:cubicBezTo>
                  <a:cubicBezTo>
                    <a:pt x="3905" y="2652"/>
                    <a:pt x="3828" y="2613"/>
                    <a:pt x="3752" y="2566"/>
                  </a:cubicBezTo>
                  <a:cubicBezTo>
                    <a:pt x="3675" y="2508"/>
                    <a:pt x="3609" y="2451"/>
                    <a:pt x="3551" y="2375"/>
                  </a:cubicBezTo>
                  <a:cubicBezTo>
                    <a:pt x="3733" y="2375"/>
                    <a:pt x="3905" y="2336"/>
                    <a:pt x="4010" y="2250"/>
                  </a:cubicBezTo>
                  <a:cubicBezTo>
                    <a:pt x="4086" y="2184"/>
                    <a:pt x="4019" y="2069"/>
                    <a:pt x="3943" y="2069"/>
                  </a:cubicBezTo>
                  <a:cubicBezTo>
                    <a:pt x="3932" y="2068"/>
                    <a:pt x="3921" y="2068"/>
                    <a:pt x="3910" y="2068"/>
                  </a:cubicBezTo>
                  <a:cubicBezTo>
                    <a:pt x="3778" y="2068"/>
                    <a:pt x="3645" y="2117"/>
                    <a:pt x="3513" y="2117"/>
                  </a:cubicBezTo>
                  <a:lnTo>
                    <a:pt x="3398" y="2117"/>
                  </a:lnTo>
                  <a:cubicBezTo>
                    <a:pt x="3398" y="2107"/>
                    <a:pt x="3398" y="2107"/>
                    <a:pt x="3389" y="2107"/>
                  </a:cubicBezTo>
                  <a:cubicBezTo>
                    <a:pt x="3446" y="2059"/>
                    <a:pt x="3494" y="2002"/>
                    <a:pt x="3532" y="1964"/>
                  </a:cubicBezTo>
                  <a:cubicBezTo>
                    <a:pt x="3647" y="1840"/>
                    <a:pt x="3867" y="1648"/>
                    <a:pt x="3819" y="1467"/>
                  </a:cubicBezTo>
                  <a:cubicBezTo>
                    <a:pt x="3811" y="1435"/>
                    <a:pt x="3777" y="1417"/>
                    <a:pt x="3744" y="1417"/>
                  </a:cubicBezTo>
                  <a:cubicBezTo>
                    <a:pt x="3737" y="1417"/>
                    <a:pt x="3730" y="1417"/>
                    <a:pt x="3723" y="1419"/>
                  </a:cubicBezTo>
                  <a:cubicBezTo>
                    <a:pt x="3637" y="1438"/>
                    <a:pt x="3609" y="1486"/>
                    <a:pt x="3561" y="1562"/>
                  </a:cubicBezTo>
                  <a:cubicBezTo>
                    <a:pt x="3494" y="1648"/>
                    <a:pt x="3427" y="1734"/>
                    <a:pt x="3360" y="1820"/>
                  </a:cubicBezTo>
                  <a:cubicBezTo>
                    <a:pt x="3274" y="1906"/>
                    <a:pt x="3179" y="1992"/>
                    <a:pt x="3083" y="2078"/>
                  </a:cubicBezTo>
                  <a:cubicBezTo>
                    <a:pt x="3064" y="2088"/>
                    <a:pt x="3045" y="2098"/>
                    <a:pt x="3035" y="2117"/>
                  </a:cubicBezTo>
                  <a:cubicBezTo>
                    <a:pt x="2863" y="2088"/>
                    <a:pt x="2701" y="2059"/>
                    <a:pt x="2529" y="2012"/>
                  </a:cubicBezTo>
                  <a:cubicBezTo>
                    <a:pt x="2194" y="1906"/>
                    <a:pt x="1879" y="1763"/>
                    <a:pt x="1583" y="1572"/>
                  </a:cubicBezTo>
                  <a:cubicBezTo>
                    <a:pt x="981" y="1190"/>
                    <a:pt x="532" y="655"/>
                    <a:pt x="188" y="43"/>
                  </a:cubicBezTo>
                  <a:cubicBezTo>
                    <a:pt x="171" y="14"/>
                    <a:pt x="143" y="1"/>
                    <a:pt x="11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2698;p48"/>
            <p:cNvSpPr/>
            <p:nvPr/>
          </p:nvSpPr>
          <p:spPr>
            <a:xfrm>
              <a:off x="6330824" y="3284521"/>
              <a:ext cx="701085" cy="745840"/>
            </a:xfrm>
            <a:custGeom>
              <a:avLst/>
              <a:gdLst/>
              <a:ahLst/>
              <a:cxnLst/>
              <a:rect l="l" t="t" r="r" b="b"/>
              <a:pathLst>
                <a:path w="12040" h="12808" extrusionOk="0">
                  <a:moveTo>
                    <a:pt x="7312" y="1"/>
                  </a:moveTo>
                  <a:cubicBezTo>
                    <a:pt x="7241" y="1"/>
                    <a:pt x="7170" y="9"/>
                    <a:pt x="7100" y="27"/>
                  </a:cubicBezTo>
                  <a:cubicBezTo>
                    <a:pt x="6918" y="74"/>
                    <a:pt x="6746" y="179"/>
                    <a:pt x="6613" y="323"/>
                  </a:cubicBezTo>
                  <a:cubicBezTo>
                    <a:pt x="6565" y="313"/>
                    <a:pt x="6517" y="294"/>
                    <a:pt x="6460" y="285"/>
                  </a:cubicBezTo>
                  <a:cubicBezTo>
                    <a:pt x="6383" y="262"/>
                    <a:pt x="6300" y="252"/>
                    <a:pt x="6216" y="252"/>
                  </a:cubicBezTo>
                  <a:cubicBezTo>
                    <a:pt x="6123" y="252"/>
                    <a:pt x="6029" y="264"/>
                    <a:pt x="5944" y="285"/>
                  </a:cubicBezTo>
                  <a:cubicBezTo>
                    <a:pt x="5619" y="351"/>
                    <a:pt x="5342" y="562"/>
                    <a:pt x="5189" y="848"/>
                  </a:cubicBezTo>
                  <a:cubicBezTo>
                    <a:pt x="5126" y="835"/>
                    <a:pt x="5061" y="829"/>
                    <a:pt x="4995" y="829"/>
                  </a:cubicBezTo>
                  <a:cubicBezTo>
                    <a:pt x="4819" y="829"/>
                    <a:pt x="4637" y="872"/>
                    <a:pt x="4491" y="934"/>
                  </a:cubicBezTo>
                  <a:cubicBezTo>
                    <a:pt x="4128" y="1087"/>
                    <a:pt x="3851" y="1402"/>
                    <a:pt x="3756" y="1785"/>
                  </a:cubicBezTo>
                  <a:cubicBezTo>
                    <a:pt x="3727" y="1880"/>
                    <a:pt x="3717" y="1976"/>
                    <a:pt x="3708" y="2071"/>
                  </a:cubicBezTo>
                  <a:cubicBezTo>
                    <a:pt x="3689" y="2110"/>
                    <a:pt x="3679" y="2148"/>
                    <a:pt x="3660" y="2186"/>
                  </a:cubicBezTo>
                  <a:cubicBezTo>
                    <a:pt x="3144" y="2262"/>
                    <a:pt x="2647" y="2673"/>
                    <a:pt x="2571" y="3189"/>
                  </a:cubicBezTo>
                  <a:cubicBezTo>
                    <a:pt x="2456" y="3208"/>
                    <a:pt x="2341" y="3256"/>
                    <a:pt x="2265" y="3294"/>
                  </a:cubicBezTo>
                  <a:cubicBezTo>
                    <a:pt x="1845" y="3533"/>
                    <a:pt x="1663" y="4021"/>
                    <a:pt x="1787" y="4479"/>
                  </a:cubicBezTo>
                  <a:cubicBezTo>
                    <a:pt x="1787" y="4498"/>
                    <a:pt x="1787" y="4508"/>
                    <a:pt x="1797" y="4527"/>
                  </a:cubicBezTo>
                  <a:cubicBezTo>
                    <a:pt x="1653" y="4575"/>
                    <a:pt x="1520" y="4632"/>
                    <a:pt x="1395" y="4728"/>
                  </a:cubicBezTo>
                  <a:cubicBezTo>
                    <a:pt x="1118" y="4947"/>
                    <a:pt x="918" y="5291"/>
                    <a:pt x="985" y="5645"/>
                  </a:cubicBezTo>
                  <a:cubicBezTo>
                    <a:pt x="994" y="5693"/>
                    <a:pt x="1004" y="5741"/>
                    <a:pt x="1013" y="5788"/>
                  </a:cubicBezTo>
                  <a:cubicBezTo>
                    <a:pt x="956" y="5827"/>
                    <a:pt x="899" y="5865"/>
                    <a:pt x="851" y="5903"/>
                  </a:cubicBezTo>
                  <a:cubicBezTo>
                    <a:pt x="507" y="6180"/>
                    <a:pt x="258" y="6620"/>
                    <a:pt x="363" y="7069"/>
                  </a:cubicBezTo>
                  <a:cubicBezTo>
                    <a:pt x="392" y="7174"/>
                    <a:pt x="430" y="7269"/>
                    <a:pt x="478" y="7355"/>
                  </a:cubicBezTo>
                  <a:cubicBezTo>
                    <a:pt x="211" y="7585"/>
                    <a:pt x="58" y="7929"/>
                    <a:pt x="172" y="8349"/>
                  </a:cubicBezTo>
                  <a:cubicBezTo>
                    <a:pt x="220" y="8550"/>
                    <a:pt x="325" y="8703"/>
                    <a:pt x="449" y="8808"/>
                  </a:cubicBezTo>
                  <a:cubicBezTo>
                    <a:pt x="449" y="8913"/>
                    <a:pt x="449" y="9018"/>
                    <a:pt x="449" y="9123"/>
                  </a:cubicBezTo>
                  <a:cubicBezTo>
                    <a:pt x="153" y="9486"/>
                    <a:pt x="0" y="9926"/>
                    <a:pt x="258" y="10413"/>
                  </a:cubicBezTo>
                  <a:cubicBezTo>
                    <a:pt x="430" y="10747"/>
                    <a:pt x="746" y="10902"/>
                    <a:pt x="1055" y="10902"/>
                  </a:cubicBezTo>
                  <a:cubicBezTo>
                    <a:pt x="1073" y="10902"/>
                    <a:pt x="1091" y="10901"/>
                    <a:pt x="1109" y="10900"/>
                  </a:cubicBezTo>
                  <a:cubicBezTo>
                    <a:pt x="1118" y="10910"/>
                    <a:pt x="1128" y="10929"/>
                    <a:pt x="1137" y="10939"/>
                  </a:cubicBezTo>
                  <a:cubicBezTo>
                    <a:pt x="1099" y="11435"/>
                    <a:pt x="1319" y="11904"/>
                    <a:pt x="1911" y="11999"/>
                  </a:cubicBezTo>
                  <a:cubicBezTo>
                    <a:pt x="1960" y="12011"/>
                    <a:pt x="2009" y="12016"/>
                    <a:pt x="2058" y="12016"/>
                  </a:cubicBezTo>
                  <a:cubicBezTo>
                    <a:pt x="2134" y="12016"/>
                    <a:pt x="2209" y="12003"/>
                    <a:pt x="2284" y="11980"/>
                  </a:cubicBezTo>
                  <a:cubicBezTo>
                    <a:pt x="2351" y="12133"/>
                    <a:pt x="2466" y="12257"/>
                    <a:pt x="2647" y="12362"/>
                  </a:cubicBezTo>
                  <a:cubicBezTo>
                    <a:pt x="2759" y="12424"/>
                    <a:pt x="2877" y="12452"/>
                    <a:pt x="2990" y="12452"/>
                  </a:cubicBezTo>
                  <a:cubicBezTo>
                    <a:pt x="3071" y="12452"/>
                    <a:pt x="3149" y="12438"/>
                    <a:pt x="3220" y="12410"/>
                  </a:cubicBezTo>
                  <a:cubicBezTo>
                    <a:pt x="3287" y="12506"/>
                    <a:pt x="3364" y="12592"/>
                    <a:pt x="3459" y="12659"/>
                  </a:cubicBezTo>
                  <a:cubicBezTo>
                    <a:pt x="3592" y="12751"/>
                    <a:pt x="3752" y="12807"/>
                    <a:pt x="3928" y="12807"/>
                  </a:cubicBezTo>
                  <a:cubicBezTo>
                    <a:pt x="4005" y="12807"/>
                    <a:pt x="4085" y="12797"/>
                    <a:pt x="4166" y="12773"/>
                  </a:cubicBezTo>
                  <a:cubicBezTo>
                    <a:pt x="4396" y="12716"/>
                    <a:pt x="4587" y="12563"/>
                    <a:pt x="4711" y="12381"/>
                  </a:cubicBezTo>
                  <a:cubicBezTo>
                    <a:pt x="4823" y="12428"/>
                    <a:pt x="4940" y="12451"/>
                    <a:pt x="5056" y="12451"/>
                  </a:cubicBezTo>
                  <a:cubicBezTo>
                    <a:pt x="5249" y="12451"/>
                    <a:pt x="5439" y="12389"/>
                    <a:pt x="5600" y="12276"/>
                  </a:cubicBezTo>
                  <a:cubicBezTo>
                    <a:pt x="5805" y="12498"/>
                    <a:pt x="6139" y="12606"/>
                    <a:pt x="6433" y="12606"/>
                  </a:cubicBezTo>
                  <a:cubicBezTo>
                    <a:pt x="6468" y="12606"/>
                    <a:pt x="6503" y="12604"/>
                    <a:pt x="6536" y="12601"/>
                  </a:cubicBezTo>
                  <a:cubicBezTo>
                    <a:pt x="6804" y="12573"/>
                    <a:pt x="7062" y="12429"/>
                    <a:pt x="7205" y="12219"/>
                  </a:cubicBezTo>
                  <a:cubicBezTo>
                    <a:pt x="7399" y="12303"/>
                    <a:pt x="7611" y="12354"/>
                    <a:pt x="7818" y="12354"/>
                  </a:cubicBezTo>
                  <a:cubicBezTo>
                    <a:pt x="8060" y="12354"/>
                    <a:pt x="8295" y="12284"/>
                    <a:pt x="8485" y="12114"/>
                  </a:cubicBezTo>
                  <a:cubicBezTo>
                    <a:pt x="8505" y="12095"/>
                    <a:pt x="8533" y="12076"/>
                    <a:pt x="8543" y="12057"/>
                  </a:cubicBezTo>
                  <a:cubicBezTo>
                    <a:pt x="8691" y="12120"/>
                    <a:pt x="8846" y="12161"/>
                    <a:pt x="8997" y="12161"/>
                  </a:cubicBezTo>
                  <a:cubicBezTo>
                    <a:pt x="9187" y="12161"/>
                    <a:pt x="9372" y="12097"/>
                    <a:pt x="9537" y="11932"/>
                  </a:cubicBezTo>
                  <a:cubicBezTo>
                    <a:pt x="9603" y="11865"/>
                    <a:pt x="9651" y="11789"/>
                    <a:pt x="9680" y="11703"/>
                  </a:cubicBezTo>
                  <a:cubicBezTo>
                    <a:pt x="9774" y="11749"/>
                    <a:pt x="9870" y="11770"/>
                    <a:pt x="9964" y="11770"/>
                  </a:cubicBezTo>
                  <a:cubicBezTo>
                    <a:pt x="10279" y="11770"/>
                    <a:pt x="10566" y="11534"/>
                    <a:pt x="10654" y="11225"/>
                  </a:cubicBezTo>
                  <a:cubicBezTo>
                    <a:pt x="10700" y="11237"/>
                    <a:pt x="10746" y="11242"/>
                    <a:pt x="10793" y="11242"/>
                  </a:cubicBezTo>
                  <a:cubicBezTo>
                    <a:pt x="10866" y="11242"/>
                    <a:pt x="10939" y="11229"/>
                    <a:pt x="11008" y="11206"/>
                  </a:cubicBezTo>
                  <a:cubicBezTo>
                    <a:pt x="11409" y="11072"/>
                    <a:pt x="11620" y="10595"/>
                    <a:pt x="11543" y="10193"/>
                  </a:cubicBezTo>
                  <a:cubicBezTo>
                    <a:pt x="11524" y="10136"/>
                    <a:pt x="11505" y="10069"/>
                    <a:pt x="11476" y="10012"/>
                  </a:cubicBezTo>
                  <a:cubicBezTo>
                    <a:pt x="11897" y="9706"/>
                    <a:pt x="11992" y="9133"/>
                    <a:pt x="11792" y="8674"/>
                  </a:cubicBezTo>
                  <a:cubicBezTo>
                    <a:pt x="11792" y="8664"/>
                    <a:pt x="11801" y="8645"/>
                    <a:pt x="11811" y="8626"/>
                  </a:cubicBezTo>
                  <a:cubicBezTo>
                    <a:pt x="11973" y="8454"/>
                    <a:pt x="12040" y="8187"/>
                    <a:pt x="12021" y="7948"/>
                  </a:cubicBezTo>
                  <a:cubicBezTo>
                    <a:pt x="12002" y="7728"/>
                    <a:pt x="11916" y="7451"/>
                    <a:pt x="11763" y="7250"/>
                  </a:cubicBezTo>
                  <a:cubicBezTo>
                    <a:pt x="11772" y="7164"/>
                    <a:pt x="11782" y="7078"/>
                    <a:pt x="11782" y="6992"/>
                  </a:cubicBezTo>
                  <a:cubicBezTo>
                    <a:pt x="11782" y="6983"/>
                    <a:pt x="11782" y="6964"/>
                    <a:pt x="11782" y="6954"/>
                  </a:cubicBezTo>
                  <a:cubicBezTo>
                    <a:pt x="11792" y="6887"/>
                    <a:pt x="11782" y="6830"/>
                    <a:pt x="11772" y="6763"/>
                  </a:cubicBezTo>
                  <a:cubicBezTo>
                    <a:pt x="11772" y="6744"/>
                    <a:pt x="11763" y="6725"/>
                    <a:pt x="11763" y="6706"/>
                  </a:cubicBezTo>
                  <a:cubicBezTo>
                    <a:pt x="11744" y="6572"/>
                    <a:pt x="11715" y="6438"/>
                    <a:pt x="11658" y="6323"/>
                  </a:cubicBezTo>
                  <a:cubicBezTo>
                    <a:pt x="11629" y="6247"/>
                    <a:pt x="11591" y="6180"/>
                    <a:pt x="11553" y="6123"/>
                  </a:cubicBezTo>
                  <a:cubicBezTo>
                    <a:pt x="11658" y="5903"/>
                    <a:pt x="11715" y="5655"/>
                    <a:pt x="11677" y="5416"/>
                  </a:cubicBezTo>
                  <a:cubicBezTo>
                    <a:pt x="11610" y="4928"/>
                    <a:pt x="11218" y="4517"/>
                    <a:pt x="10750" y="4412"/>
                  </a:cubicBezTo>
                  <a:cubicBezTo>
                    <a:pt x="10798" y="3963"/>
                    <a:pt x="10654" y="3505"/>
                    <a:pt x="10291" y="3199"/>
                  </a:cubicBezTo>
                  <a:cubicBezTo>
                    <a:pt x="10117" y="3047"/>
                    <a:pt x="9888" y="2974"/>
                    <a:pt x="9668" y="2974"/>
                  </a:cubicBezTo>
                  <a:cubicBezTo>
                    <a:pt x="9610" y="2974"/>
                    <a:pt x="9554" y="2979"/>
                    <a:pt x="9498" y="2989"/>
                  </a:cubicBezTo>
                  <a:cubicBezTo>
                    <a:pt x="9584" y="2559"/>
                    <a:pt x="9460" y="2090"/>
                    <a:pt x="9021" y="1918"/>
                  </a:cubicBezTo>
                  <a:cubicBezTo>
                    <a:pt x="8925" y="1880"/>
                    <a:pt x="8839" y="1861"/>
                    <a:pt x="8753" y="1861"/>
                  </a:cubicBezTo>
                  <a:cubicBezTo>
                    <a:pt x="8831" y="1445"/>
                    <a:pt x="8634" y="966"/>
                    <a:pt x="8205" y="966"/>
                  </a:cubicBezTo>
                  <a:cubicBezTo>
                    <a:pt x="8160" y="966"/>
                    <a:pt x="8114" y="971"/>
                    <a:pt x="8065" y="982"/>
                  </a:cubicBezTo>
                  <a:cubicBezTo>
                    <a:pt x="8122" y="820"/>
                    <a:pt x="8113" y="600"/>
                    <a:pt x="8065" y="485"/>
                  </a:cubicBezTo>
                  <a:cubicBezTo>
                    <a:pt x="7948" y="173"/>
                    <a:pt x="7632" y="1"/>
                    <a:pt x="7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2699;p48"/>
            <p:cNvSpPr/>
            <p:nvPr/>
          </p:nvSpPr>
          <p:spPr>
            <a:xfrm>
              <a:off x="6395924" y="3457405"/>
              <a:ext cx="636566" cy="572948"/>
            </a:xfrm>
            <a:custGeom>
              <a:avLst/>
              <a:gdLst/>
              <a:ahLst/>
              <a:cxnLst/>
              <a:rect l="l" t="t" r="r" b="b"/>
              <a:pathLst>
                <a:path w="10932" h="9839" extrusionOk="0">
                  <a:moveTo>
                    <a:pt x="8543" y="1"/>
                  </a:moveTo>
                  <a:cubicBezTo>
                    <a:pt x="8849" y="192"/>
                    <a:pt x="9068" y="507"/>
                    <a:pt x="9116" y="870"/>
                  </a:cubicBezTo>
                  <a:cubicBezTo>
                    <a:pt x="9154" y="1109"/>
                    <a:pt x="9097" y="1367"/>
                    <a:pt x="8982" y="1587"/>
                  </a:cubicBezTo>
                  <a:cubicBezTo>
                    <a:pt x="9030" y="1654"/>
                    <a:pt x="9068" y="1720"/>
                    <a:pt x="9097" y="1797"/>
                  </a:cubicBezTo>
                  <a:cubicBezTo>
                    <a:pt x="9154" y="1921"/>
                    <a:pt x="9192" y="2055"/>
                    <a:pt x="9212" y="2189"/>
                  </a:cubicBezTo>
                  <a:cubicBezTo>
                    <a:pt x="9212" y="2208"/>
                    <a:pt x="9212" y="2227"/>
                    <a:pt x="9212" y="2256"/>
                  </a:cubicBezTo>
                  <a:cubicBezTo>
                    <a:pt x="9221" y="2313"/>
                    <a:pt x="9231" y="2380"/>
                    <a:pt x="9231" y="2447"/>
                  </a:cubicBezTo>
                  <a:cubicBezTo>
                    <a:pt x="9231" y="2456"/>
                    <a:pt x="9231" y="2466"/>
                    <a:pt x="9231" y="2485"/>
                  </a:cubicBezTo>
                  <a:cubicBezTo>
                    <a:pt x="9221" y="2571"/>
                    <a:pt x="9221" y="2657"/>
                    <a:pt x="9202" y="2743"/>
                  </a:cubicBezTo>
                  <a:cubicBezTo>
                    <a:pt x="9364" y="2953"/>
                    <a:pt x="9450" y="3240"/>
                    <a:pt x="9470" y="3460"/>
                  </a:cubicBezTo>
                  <a:cubicBezTo>
                    <a:pt x="9498" y="3708"/>
                    <a:pt x="9422" y="3975"/>
                    <a:pt x="9259" y="4157"/>
                  </a:cubicBezTo>
                  <a:cubicBezTo>
                    <a:pt x="9250" y="4167"/>
                    <a:pt x="9240" y="4186"/>
                    <a:pt x="9231" y="4205"/>
                  </a:cubicBezTo>
                  <a:cubicBezTo>
                    <a:pt x="9441" y="4663"/>
                    <a:pt x="9345" y="5256"/>
                    <a:pt x="8906" y="5571"/>
                  </a:cubicBezTo>
                  <a:cubicBezTo>
                    <a:pt x="8944" y="5629"/>
                    <a:pt x="8963" y="5695"/>
                    <a:pt x="8973" y="5753"/>
                  </a:cubicBezTo>
                  <a:cubicBezTo>
                    <a:pt x="9059" y="6164"/>
                    <a:pt x="8839" y="6651"/>
                    <a:pt x="8438" y="6794"/>
                  </a:cubicBezTo>
                  <a:cubicBezTo>
                    <a:pt x="8365" y="6817"/>
                    <a:pt x="8292" y="6826"/>
                    <a:pt x="8221" y="6826"/>
                  </a:cubicBezTo>
                  <a:cubicBezTo>
                    <a:pt x="8171" y="6826"/>
                    <a:pt x="8122" y="6821"/>
                    <a:pt x="8075" y="6813"/>
                  </a:cubicBezTo>
                  <a:cubicBezTo>
                    <a:pt x="7986" y="7124"/>
                    <a:pt x="7685" y="7366"/>
                    <a:pt x="7363" y="7366"/>
                  </a:cubicBezTo>
                  <a:cubicBezTo>
                    <a:pt x="7269" y="7366"/>
                    <a:pt x="7173" y="7346"/>
                    <a:pt x="7081" y="7301"/>
                  </a:cubicBezTo>
                  <a:cubicBezTo>
                    <a:pt x="7052" y="7377"/>
                    <a:pt x="7004" y="7463"/>
                    <a:pt x="6937" y="7530"/>
                  </a:cubicBezTo>
                  <a:cubicBezTo>
                    <a:pt x="6767" y="7695"/>
                    <a:pt x="6577" y="7759"/>
                    <a:pt x="6382" y="7759"/>
                  </a:cubicBezTo>
                  <a:cubicBezTo>
                    <a:pt x="6226" y="7759"/>
                    <a:pt x="6068" y="7718"/>
                    <a:pt x="5915" y="7654"/>
                  </a:cubicBezTo>
                  <a:cubicBezTo>
                    <a:pt x="5905" y="7673"/>
                    <a:pt x="5877" y="7692"/>
                    <a:pt x="5858" y="7721"/>
                  </a:cubicBezTo>
                  <a:cubicBezTo>
                    <a:pt x="5664" y="7889"/>
                    <a:pt x="5427" y="7960"/>
                    <a:pt x="5182" y="7960"/>
                  </a:cubicBezTo>
                  <a:cubicBezTo>
                    <a:pt x="4969" y="7960"/>
                    <a:pt x="4749" y="7906"/>
                    <a:pt x="4549" y="7817"/>
                  </a:cubicBezTo>
                  <a:cubicBezTo>
                    <a:pt x="4396" y="8046"/>
                    <a:pt x="4138" y="8189"/>
                    <a:pt x="3870" y="8218"/>
                  </a:cubicBezTo>
                  <a:cubicBezTo>
                    <a:pt x="3837" y="8221"/>
                    <a:pt x="3802" y="8222"/>
                    <a:pt x="3768" y="8222"/>
                  </a:cubicBezTo>
                  <a:cubicBezTo>
                    <a:pt x="3457" y="8222"/>
                    <a:pt x="3111" y="8107"/>
                    <a:pt x="2905" y="7884"/>
                  </a:cubicBezTo>
                  <a:cubicBezTo>
                    <a:pt x="2738" y="7997"/>
                    <a:pt x="2546" y="8058"/>
                    <a:pt x="2350" y="8058"/>
                  </a:cubicBezTo>
                  <a:cubicBezTo>
                    <a:pt x="2232" y="8058"/>
                    <a:pt x="2113" y="8035"/>
                    <a:pt x="1997" y="7989"/>
                  </a:cubicBezTo>
                  <a:cubicBezTo>
                    <a:pt x="1873" y="8180"/>
                    <a:pt x="1673" y="8323"/>
                    <a:pt x="1443" y="8390"/>
                  </a:cubicBezTo>
                  <a:cubicBezTo>
                    <a:pt x="1358" y="8416"/>
                    <a:pt x="1275" y="8428"/>
                    <a:pt x="1196" y="8428"/>
                  </a:cubicBezTo>
                  <a:cubicBezTo>
                    <a:pt x="1018" y="8428"/>
                    <a:pt x="856" y="8368"/>
                    <a:pt x="717" y="8275"/>
                  </a:cubicBezTo>
                  <a:cubicBezTo>
                    <a:pt x="621" y="8208"/>
                    <a:pt x="545" y="8122"/>
                    <a:pt x="478" y="8027"/>
                  </a:cubicBezTo>
                  <a:cubicBezTo>
                    <a:pt x="406" y="8051"/>
                    <a:pt x="332" y="8063"/>
                    <a:pt x="256" y="8063"/>
                  </a:cubicBezTo>
                  <a:cubicBezTo>
                    <a:pt x="180" y="8063"/>
                    <a:pt x="101" y="8051"/>
                    <a:pt x="19" y="8027"/>
                  </a:cubicBezTo>
                  <a:lnTo>
                    <a:pt x="19" y="8027"/>
                  </a:lnTo>
                  <a:cubicBezTo>
                    <a:pt x="0" y="8495"/>
                    <a:pt x="220" y="8944"/>
                    <a:pt x="793" y="9030"/>
                  </a:cubicBezTo>
                  <a:cubicBezTo>
                    <a:pt x="842" y="9042"/>
                    <a:pt x="891" y="9047"/>
                    <a:pt x="940" y="9047"/>
                  </a:cubicBezTo>
                  <a:cubicBezTo>
                    <a:pt x="1016" y="9047"/>
                    <a:pt x="1091" y="9034"/>
                    <a:pt x="1166" y="9011"/>
                  </a:cubicBezTo>
                  <a:cubicBezTo>
                    <a:pt x="1233" y="9164"/>
                    <a:pt x="1348" y="9288"/>
                    <a:pt x="1529" y="9393"/>
                  </a:cubicBezTo>
                  <a:cubicBezTo>
                    <a:pt x="1641" y="9455"/>
                    <a:pt x="1759" y="9483"/>
                    <a:pt x="1872" y="9483"/>
                  </a:cubicBezTo>
                  <a:cubicBezTo>
                    <a:pt x="1953" y="9483"/>
                    <a:pt x="2031" y="9469"/>
                    <a:pt x="2102" y="9441"/>
                  </a:cubicBezTo>
                  <a:cubicBezTo>
                    <a:pt x="2169" y="9537"/>
                    <a:pt x="2246" y="9623"/>
                    <a:pt x="2341" y="9690"/>
                  </a:cubicBezTo>
                  <a:cubicBezTo>
                    <a:pt x="2474" y="9782"/>
                    <a:pt x="2634" y="9838"/>
                    <a:pt x="2810" y="9838"/>
                  </a:cubicBezTo>
                  <a:cubicBezTo>
                    <a:pt x="2887" y="9838"/>
                    <a:pt x="2967" y="9828"/>
                    <a:pt x="3048" y="9804"/>
                  </a:cubicBezTo>
                  <a:cubicBezTo>
                    <a:pt x="3278" y="9747"/>
                    <a:pt x="3469" y="9594"/>
                    <a:pt x="3593" y="9412"/>
                  </a:cubicBezTo>
                  <a:cubicBezTo>
                    <a:pt x="3705" y="9459"/>
                    <a:pt x="3822" y="9482"/>
                    <a:pt x="3938" y="9482"/>
                  </a:cubicBezTo>
                  <a:cubicBezTo>
                    <a:pt x="4131" y="9482"/>
                    <a:pt x="4321" y="9420"/>
                    <a:pt x="4482" y="9307"/>
                  </a:cubicBezTo>
                  <a:cubicBezTo>
                    <a:pt x="4687" y="9529"/>
                    <a:pt x="5021" y="9637"/>
                    <a:pt x="5315" y="9637"/>
                  </a:cubicBezTo>
                  <a:cubicBezTo>
                    <a:pt x="5350" y="9637"/>
                    <a:pt x="5385" y="9635"/>
                    <a:pt x="5418" y="9632"/>
                  </a:cubicBezTo>
                  <a:cubicBezTo>
                    <a:pt x="5686" y="9604"/>
                    <a:pt x="5944" y="9460"/>
                    <a:pt x="6087" y="9250"/>
                  </a:cubicBezTo>
                  <a:cubicBezTo>
                    <a:pt x="6281" y="9334"/>
                    <a:pt x="6493" y="9385"/>
                    <a:pt x="6700" y="9385"/>
                  </a:cubicBezTo>
                  <a:cubicBezTo>
                    <a:pt x="6942" y="9385"/>
                    <a:pt x="7177" y="9315"/>
                    <a:pt x="7367" y="9145"/>
                  </a:cubicBezTo>
                  <a:cubicBezTo>
                    <a:pt x="7387" y="9126"/>
                    <a:pt x="7415" y="9107"/>
                    <a:pt x="7425" y="9088"/>
                  </a:cubicBezTo>
                  <a:cubicBezTo>
                    <a:pt x="7573" y="9151"/>
                    <a:pt x="7728" y="9192"/>
                    <a:pt x="7879" y="9192"/>
                  </a:cubicBezTo>
                  <a:cubicBezTo>
                    <a:pt x="8069" y="9192"/>
                    <a:pt x="8254" y="9128"/>
                    <a:pt x="8419" y="8963"/>
                  </a:cubicBezTo>
                  <a:cubicBezTo>
                    <a:pt x="8485" y="8896"/>
                    <a:pt x="8543" y="8820"/>
                    <a:pt x="8562" y="8734"/>
                  </a:cubicBezTo>
                  <a:cubicBezTo>
                    <a:pt x="8656" y="8780"/>
                    <a:pt x="8752" y="8801"/>
                    <a:pt x="8846" y="8801"/>
                  </a:cubicBezTo>
                  <a:cubicBezTo>
                    <a:pt x="9162" y="8801"/>
                    <a:pt x="9450" y="8565"/>
                    <a:pt x="9546" y="8256"/>
                  </a:cubicBezTo>
                  <a:cubicBezTo>
                    <a:pt x="9588" y="8268"/>
                    <a:pt x="9632" y="8273"/>
                    <a:pt x="9678" y="8273"/>
                  </a:cubicBezTo>
                  <a:cubicBezTo>
                    <a:pt x="9748" y="8273"/>
                    <a:pt x="9821" y="8260"/>
                    <a:pt x="9890" y="8237"/>
                  </a:cubicBezTo>
                  <a:cubicBezTo>
                    <a:pt x="10291" y="8103"/>
                    <a:pt x="10502" y="7626"/>
                    <a:pt x="10425" y="7224"/>
                  </a:cubicBezTo>
                  <a:cubicBezTo>
                    <a:pt x="10406" y="7167"/>
                    <a:pt x="10387" y="7100"/>
                    <a:pt x="10358" y="7043"/>
                  </a:cubicBezTo>
                  <a:cubicBezTo>
                    <a:pt x="10779" y="6737"/>
                    <a:pt x="10874" y="6164"/>
                    <a:pt x="10674" y="5705"/>
                  </a:cubicBezTo>
                  <a:cubicBezTo>
                    <a:pt x="10674" y="5695"/>
                    <a:pt x="10683" y="5676"/>
                    <a:pt x="10693" y="5657"/>
                  </a:cubicBezTo>
                  <a:cubicBezTo>
                    <a:pt x="10855" y="5485"/>
                    <a:pt x="10932" y="5218"/>
                    <a:pt x="10903" y="4979"/>
                  </a:cubicBezTo>
                  <a:cubicBezTo>
                    <a:pt x="10884" y="4759"/>
                    <a:pt x="10798" y="4482"/>
                    <a:pt x="10645" y="4281"/>
                  </a:cubicBezTo>
                  <a:cubicBezTo>
                    <a:pt x="10654" y="4195"/>
                    <a:pt x="10664" y="4109"/>
                    <a:pt x="10664" y="4023"/>
                  </a:cubicBezTo>
                  <a:cubicBezTo>
                    <a:pt x="10664" y="4014"/>
                    <a:pt x="10664" y="3995"/>
                    <a:pt x="10664" y="3985"/>
                  </a:cubicBezTo>
                  <a:cubicBezTo>
                    <a:pt x="10674" y="3918"/>
                    <a:pt x="10664" y="3861"/>
                    <a:pt x="10654" y="3794"/>
                  </a:cubicBezTo>
                  <a:cubicBezTo>
                    <a:pt x="10654" y="3775"/>
                    <a:pt x="10645" y="3756"/>
                    <a:pt x="10645" y="3737"/>
                  </a:cubicBezTo>
                  <a:cubicBezTo>
                    <a:pt x="10626" y="3603"/>
                    <a:pt x="10597" y="3469"/>
                    <a:pt x="10540" y="3354"/>
                  </a:cubicBezTo>
                  <a:cubicBezTo>
                    <a:pt x="10511" y="3278"/>
                    <a:pt x="10473" y="3211"/>
                    <a:pt x="10435" y="3154"/>
                  </a:cubicBezTo>
                  <a:cubicBezTo>
                    <a:pt x="10540" y="2934"/>
                    <a:pt x="10597" y="2686"/>
                    <a:pt x="10559" y="2447"/>
                  </a:cubicBezTo>
                  <a:cubicBezTo>
                    <a:pt x="10492" y="1959"/>
                    <a:pt x="10100" y="1548"/>
                    <a:pt x="9632" y="1443"/>
                  </a:cubicBezTo>
                  <a:cubicBezTo>
                    <a:pt x="9680" y="994"/>
                    <a:pt x="9536" y="536"/>
                    <a:pt x="9173" y="230"/>
                  </a:cubicBezTo>
                  <a:cubicBezTo>
                    <a:pt x="9001" y="77"/>
                    <a:pt x="8772" y="1"/>
                    <a:pt x="8543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2700;p48"/>
            <p:cNvSpPr/>
            <p:nvPr/>
          </p:nvSpPr>
          <p:spPr>
            <a:xfrm>
              <a:off x="6437092" y="3666449"/>
              <a:ext cx="63179" cy="21430"/>
            </a:xfrm>
            <a:custGeom>
              <a:avLst/>
              <a:gdLst/>
              <a:ahLst/>
              <a:cxnLst/>
              <a:rect l="l" t="t" r="r" b="b"/>
              <a:pathLst>
                <a:path w="1085" h="368" extrusionOk="0">
                  <a:moveTo>
                    <a:pt x="194" y="1"/>
                  </a:moveTo>
                  <a:cubicBezTo>
                    <a:pt x="153" y="1"/>
                    <a:pt x="111" y="4"/>
                    <a:pt x="67" y="13"/>
                  </a:cubicBezTo>
                  <a:cubicBezTo>
                    <a:pt x="0" y="22"/>
                    <a:pt x="0" y="118"/>
                    <a:pt x="48" y="147"/>
                  </a:cubicBezTo>
                  <a:cubicBezTo>
                    <a:pt x="182" y="233"/>
                    <a:pt x="325" y="252"/>
                    <a:pt x="478" y="290"/>
                  </a:cubicBezTo>
                  <a:cubicBezTo>
                    <a:pt x="622" y="319"/>
                    <a:pt x="774" y="357"/>
                    <a:pt x="927" y="366"/>
                  </a:cubicBezTo>
                  <a:cubicBezTo>
                    <a:pt x="933" y="367"/>
                    <a:pt x="939" y="368"/>
                    <a:pt x="944" y="368"/>
                  </a:cubicBezTo>
                  <a:cubicBezTo>
                    <a:pt x="1072" y="368"/>
                    <a:pt x="1085" y="164"/>
                    <a:pt x="966" y="128"/>
                  </a:cubicBezTo>
                  <a:cubicBezTo>
                    <a:pt x="803" y="80"/>
                    <a:pt x="641" y="61"/>
                    <a:pt x="478" y="32"/>
                  </a:cubicBezTo>
                  <a:cubicBezTo>
                    <a:pt x="378" y="19"/>
                    <a:pt x="288" y="1"/>
                    <a:pt x="194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2701;p48"/>
            <p:cNvSpPr/>
            <p:nvPr/>
          </p:nvSpPr>
          <p:spPr>
            <a:xfrm>
              <a:off x="6441634" y="3615265"/>
              <a:ext cx="42857" cy="32494"/>
            </a:xfrm>
            <a:custGeom>
              <a:avLst/>
              <a:gdLst/>
              <a:ahLst/>
              <a:cxnLst/>
              <a:rect l="l" t="t" r="r" b="b"/>
              <a:pathLst>
                <a:path w="736" h="558" extrusionOk="0">
                  <a:moveTo>
                    <a:pt x="117" y="1"/>
                  </a:moveTo>
                  <a:cubicBezTo>
                    <a:pt x="50" y="1"/>
                    <a:pt x="1" y="83"/>
                    <a:pt x="56" y="147"/>
                  </a:cubicBezTo>
                  <a:cubicBezTo>
                    <a:pt x="180" y="290"/>
                    <a:pt x="324" y="443"/>
                    <a:pt x="496" y="538"/>
                  </a:cubicBezTo>
                  <a:cubicBezTo>
                    <a:pt x="517" y="552"/>
                    <a:pt x="539" y="557"/>
                    <a:pt x="560" y="557"/>
                  </a:cubicBezTo>
                  <a:cubicBezTo>
                    <a:pt x="659" y="557"/>
                    <a:pt x="736" y="425"/>
                    <a:pt x="649" y="338"/>
                  </a:cubicBezTo>
                  <a:cubicBezTo>
                    <a:pt x="515" y="204"/>
                    <a:pt x="324" y="99"/>
                    <a:pt x="161" y="13"/>
                  </a:cubicBezTo>
                  <a:cubicBezTo>
                    <a:pt x="146" y="4"/>
                    <a:pt x="131" y="1"/>
                    <a:pt x="117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2702;p48"/>
            <p:cNvSpPr/>
            <p:nvPr/>
          </p:nvSpPr>
          <p:spPr>
            <a:xfrm>
              <a:off x="6656556" y="3608045"/>
              <a:ext cx="40353" cy="49614"/>
            </a:xfrm>
            <a:custGeom>
              <a:avLst/>
              <a:gdLst/>
              <a:ahLst/>
              <a:cxnLst/>
              <a:rect l="l" t="t" r="r" b="b"/>
              <a:pathLst>
                <a:path w="693" h="852" extrusionOk="0">
                  <a:moveTo>
                    <a:pt x="510" y="0"/>
                  </a:moveTo>
                  <a:cubicBezTo>
                    <a:pt x="484" y="0"/>
                    <a:pt x="455" y="10"/>
                    <a:pt x="426" y="32"/>
                  </a:cubicBezTo>
                  <a:cubicBezTo>
                    <a:pt x="206" y="185"/>
                    <a:pt x="15" y="471"/>
                    <a:pt x="6" y="748"/>
                  </a:cubicBezTo>
                  <a:cubicBezTo>
                    <a:pt x="0" y="817"/>
                    <a:pt x="53" y="851"/>
                    <a:pt x="108" y="851"/>
                  </a:cubicBezTo>
                  <a:cubicBezTo>
                    <a:pt x="145" y="851"/>
                    <a:pt x="183" y="836"/>
                    <a:pt x="206" y="806"/>
                  </a:cubicBezTo>
                  <a:cubicBezTo>
                    <a:pt x="273" y="710"/>
                    <a:pt x="321" y="615"/>
                    <a:pt x="388" y="519"/>
                  </a:cubicBezTo>
                  <a:cubicBezTo>
                    <a:pt x="455" y="423"/>
                    <a:pt x="531" y="347"/>
                    <a:pt x="608" y="271"/>
                  </a:cubicBezTo>
                  <a:cubicBezTo>
                    <a:pt x="693" y="170"/>
                    <a:pt x="621" y="0"/>
                    <a:pt x="510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2703;p48"/>
            <p:cNvSpPr/>
            <p:nvPr/>
          </p:nvSpPr>
          <p:spPr>
            <a:xfrm>
              <a:off x="6579636" y="3474233"/>
              <a:ext cx="66149" cy="36628"/>
            </a:xfrm>
            <a:custGeom>
              <a:avLst/>
              <a:gdLst/>
              <a:ahLst/>
              <a:cxnLst/>
              <a:rect l="l" t="t" r="r" b="b"/>
              <a:pathLst>
                <a:path w="1136" h="629" extrusionOk="0">
                  <a:moveTo>
                    <a:pt x="153" y="0"/>
                  </a:moveTo>
                  <a:cubicBezTo>
                    <a:pt x="72" y="0"/>
                    <a:pt x="0" y="105"/>
                    <a:pt x="75" y="180"/>
                  </a:cubicBezTo>
                  <a:cubicBezTo>
                    <a:pt x="209" y="314"/>
                    <a:pt x="343" y="428"/>
                    <a:pt x="515" y="514"/>
                  </a:cubicBezTo>
                  <a:cubicBezTo>
                    <a:pt x="625" y="566"/>
                    <a:pt x="775" y="629"/>
                    <a:pt x="908" y="629"/>
                  </a:cubicBezTo>
                  <a:cubicBezTo>
                    <a:pt x="948" y="629"/>
                    <a:pt x="986" y="623"/>
                    <a:pt x="1021" y="610"/>
                  </a:cubicBezTo>
                  <a:cubicBezTo>
                    <a:pt x="1117" y="571"/>
                    <a:pt x="1136" y="457"/>
                    <a:pt x="1050" y="390"/>
                  </a:cubicBezTo>
                  <a:cubicBezTo>
                    <a:pt x="935" y="314"/>
                    <a:pt x="773" y="304"/>
                    <a:pt x="648" y="266"/>
                  </a:cubicBezTo>
                  <a:cubicBezTo>
                    <a:pt x="495" y="208"/>
                    <a:pt x="343" y="132"/>
                    <a:pt x="218" y="27"/>
                  </a:cubicBezTo>
                  <a:cubicBezTo>
                    <a:pt x="198" y="8"/>
                    <a:pt x="175" y="0"/>
                    <a:pt x="153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2704;p48"/>
            <p:cNvSpPr/>
            <p:nvPr/>
          </p:nvSpPr>
          <p:spPr>
            <a:xfrm>
              <a:off x="6854593" y="3563324"/>
              <a:ext cx="43556" cy="38259"/>
            </a:xfrm>
            <a:custGeom>
              <a:avLst/>
              <a:gdLst/>
              <a:ahLst/>
              <a:cxnLst/>
              <a:rect l="l" t="t" r="r" b="b"/>
              <a:pathLst>
                <a:path w="748" h="657" extrusionOk="0">
                  <a:moveTo>
                    <a:pt x="598" y="0"/>
                  </a:moveTo>
                  <a:cubicBezTo>
                    <a:pt x="586" y="0"/>
                    <a:pt x="574" y="2"/>
                    <a:pt x="561" y="7"/>
                  </a:cubicBezTo>
                  <a:cubicBezTo>
                    <a:pt x="446" y="45"/>
                    <a:pt x="370" y="131"/>
                    <a:pt x="293" y="207"/>
                  </a:cubicBezTo>
                  <a:cubicBezTo>
                    <a:pt x="217" y="293"/>
                    <a:pt x="140" y="370"/>
                    <a:pt x="64" y="446"/>
                  </a:cubicBezTo>
                  <a:cubicBezTo>
                    <a:pt x="1" y="525"/>
                    <a:pt x="61" y="656"/>
                    <a:pt x="149" y="656"/>
                  </a:cubicBezTo>
                  <a:cubicBezTo>
                    <a:pt x="168" y="656"/>
                    <a:pt x="187" y="650"/>
                    <a:pt x="207" y="637"/>
                  </a:cubicBezTo>
                  <a:cubicBezTo>
                    <a:pt x="303" y="570"/>
                    <a:pt x="389" y="503"/>
                    <a:pt x="475" y="437"/>
                  </a:cubicBezTo>
                  <a:cubicBezTo>
                    <a:pt x="551" y="379"/>
                    <a:pt x="666" y="303"/>
                    <a:pt x="714" y="207"/>
                  </a:cubicBezTo>
                  <a:cubicBezTo>
                    <a:pt x="747" y="123"/>
                    <a:pt x="691" y="0"/>
                    <a:pt x="598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2705;p48"/>
            <p:cNvSpPr/>
            <p:nvPr/>
          </p:nvSpPr>
          <p:spPr>
            <a:xfrm>
              <a:off x="6665989" y="3787799"/>
              <a:ext cx="56890" cy="32435"/>
            </a:xfrm>
            <a:custGeom>
              <a:avLst/>
              <a:gdLst/>
              <a:ahLst/>
              <a:cxnLst/>
              <a:rect l="l" t="t" r="r" b="b"/>
              <a:pathLst>
                <a:path w="977" h="557" extrusionOk="0">
                  <a:moveTo>
                    <a:pt x="846" y="1"/>
                  </a:moveTo>
                  <a:cubicBezTo>
                    <a:pt x="840" y="1"/>
                    <a:pt x="834" y="1"/>
                    <a:pt x="828" y="2"/>
                  </a:cubicBezTo>
                  <a:cubicBezTo>
                    <a:pt x="570" y="41"/>
                    <a:pt x="322" y="251"/>
                    <a:pt x="92" y="375"/>
                  </a:cubicBezTo>
                  <a:cubicBezTo>
                    <a:pt x="1" y="433"/>
                    <a:pt x="61" y="556"/>
                    <a:pt x="154" y="556"/>
                  </a:cubicBezTo>
                  <a:cubicBezTo>
                    <a:pt x="168" y="556"/>
                    <a:pt x="182" y="553"/>
                    <a:pt x="197" y="547"/>
                  </a:cubicBezTo>
                  <a:cubicBezTo>
                    <a:pt x="322" y="490"/>
                    <a:pt x="446" y="442"/>
                    <a:pt x="580" y="385"/>
                  </a:cubicBezTo>
                  <a:cubicBezTo>
                    <a:pt x="694" y="337"/>
                    <a:pt x="828" y="289"/>
                    <a:pt x="914" y="203"/>
                  </a:cubicBezTo>
                  <a:cubicBezTo>
                    <a:pt x="977" y="140"/>
                    <a:pt x="938" y="1"/>
                    <a:pt x="846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2706;p48"/>
            <p:cNvSpPr/>
            <p:nvPr/>
          </p:nvSpPr>
          <p:spPr>
            <a:xfrm>
              <a:off x="6804108" y="3522098"/>
              <a:ext cx="30279" cy="58349"/>
            </a:xfrm>
            <a:custGeom>
              <a:avLst/>
              <a:gdLst/>
              <a:ahLst/>
              <a:cxnLst/>
              <a:rect l="l" t="t" r="r" b="b"/>
              <a:pathLst>
                <a:path w="520" h="1002" extrusionOk="0">
                  <a:moveTo>
                    <a:pt x="133" y="1"/>
                  </a:moveTo>
                  <a:cubicBezTo>
                    <a:pt x="66" y="1"/>
                    <a:pt x="0" y="56"/>
                    <a:pt x="23" y="141"/>
                  </a:cubicBezTo>
                  <a:cubicBezTo>
                    <a:pt x="61" y="294"/>
                    <a:pt x="109" y="447"/>
                    <a:pt x="147" y="590"/>
                  </a:cubicBezTo>
                  <a:cubicBezTo>
                    <a:pt x="185" y="724"/>
                    <a:pt x="195" y="887"/>
                    <a:pt x="300" y="973"/>
                  </a:cubicBezTo>
                  <a:cubicBezTo>
                    <a:pt x="323" y="991"/>
                    <a:pt x="352" y="1001"/>
                    <a:pt x="381" y="1001"/>
                  </a:cubicBezTo>
                  <a:cubicBezTo>
                    <a:pt x="427" y="1001"/>
                    <a:pt x="470" y="977"/>
                    <a:pt x="482" y="925"/>
                  </a:cubicBezTo>
                  <a:cubicBezTo>
                    <a:pt x="520" y="791"/>
                    <a:pt x="443" y="657"/>
                    <a:pt x="396" y="523"/>
                  </a:cubicBezTo>
                  <a:cubicBezTo>
                    <a:pt x="348" y="380"/>
                    <a:pt x="291" y="227"/>
                    <a:pt x="243" y="84"/>
                  </a:cubicBezTo>
                  <a:cubicBezTo>
                    <a:pt x="223" y="26"/>
                    <a:pt x="178" y="1"/>
                    <a:pt x="133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2707;p48"/>
            <p:cNvSpPr/>
            <p:nvPr/>
          </p:nvSpPr>
          <p:spPr>
            <a:xfrm>
              <a:off x="6790191" y="3445351"/>
              <a:ext cx="63645" cy="42044"/>
            </a:xfrm>
            <a:custGeom>
              <a:avLst/>
              <a:gdLst/>
              <a:ahLst/>
              <a:cxnLst/>
              <a:rect l="l" t="t" r="r" b="b"/>
              <a:pathLst>
                <a:path w="1093" h="722" extrusionOk="0">
                  <a:moveTo>
                    <a:pt x="126" y="1"/>
                  </a:moveTo>
                  <a:cubicBezTo>
                    <a:pt x="47" y="1"/>
                    <a:pt x="1" y="123"/>
                    <a:pt x="80" y="179"/>
                  </a:cubicBezTo>
                  <a:cubicBezTo>
                    <a:pt x="338" y="360"/>
                    <a:pt x="587" y="599"/>
                    <a:pt x="883" y="714"/>
                  </a:cubicBezTo>
                  <a:cubicBezTo>
                    <a:pt x="897" y="719"/>
                    <a:pt x="911" y="722"/>
                    <a:pt x="924" y="722"/>
                  </a:cubicBezTo>
                  <a:cubicBezTo>
                    <a:pt x="1027" y="722"/>
                    <a:pt x="1092" y="570"/>
                    <a:pt x="1007" y="494"/>
                  </a:cubicBezTo>
                  <a:cubicBezTo>
                    <a:pt x="778" y="294"/>
                    <a:pt x="444" y="169"/>
                    <a:pt x="176" y="16"/>
                  </a:cubicBezTo>
                  <a:cubicBezTo>
                    <a:pt x="159" y="5"/>
                    <a:pt x="142" y="1"/>
                    <a:pt x="126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2708;p48"/>
            <p:cNvSpPr/>
            <p:nvPr/>
          </p:nvSpPr>
          <p:spPr>
            <a:xfrm>
              <a:off x="6471039" y="3832403"/>
              <a:ext cx="428454" cy="231299"/>
            </a:xfrm>
            <a:custGeom>
              <a:avLst/>
              <a:gdLst/>
              <a:ahLst/>
              <a:cxnLst/>
              <a:rect l="l" t="t" r="r" b="b"/>
              <a:pathLst>
                <a:path w="7358" h="3972" extrusionOk="0">
                  <a:moveTo>
                    <a:pt x="545" y="1"/>
                  </a:moveTo>
                  <a:cubicBezTo>
                    <a:pt x="516" y="1"/>
                    <a:pt x="488" y="10"/>
                    <a:pt x="469" y="29"/>
                  </a:cubicBezTo>
                  <a:cubicBezTo>
                    <a:pt x="440" y="29"/>
                    <a:pt x="402" y="39"/>
                    <a:pt x="373" y="68"/>
                  </a:cubicBezTo>
                  <a:cubicBezTo>
                    <a:pt x="0" y="488"/>
                    <a:pt x="19" y="1415"/>
                    <a:pt x="144" y="2179"/>
                  </a:cubicBezTo>
                  <a:cubicBezTo>
                    <a:pt x="239" y="2781"/>
                    <a:pt x="392" y="3269"/>
                    <a:pt x="459" y="3316"/>
                  </a:cubicBezTo>
                  <a:cubicBezTo>
                    <a:pt x="1263" y="3860"/>
                    <a:pt x="2403" y="3972"/>
                    <a:pt x="3406" y="3972"/>
                  </a:cubicBezTo>
                  <a:cubicBezTo>
                    <a:pt x="3548" y="3972"/>
                    <a:pt x="3687" y="3970"/>
                    <a:pt x="3822" y="3966"/>
                  </a:cubicBezTo>
                  <a:cubicBezTo>
                    <a:pt x="4931" y="3937"/>
                    <a:pt x="6058" y="3699"/>
                    <a:pt x="7062" y="3230"/>
                  </a:cubicBezTo>
                  <a:cubicBezTo>
                    <a:pt x="7129" y="3192"/>
                    <a:pt x="7176" y="3135"/>
                    <a:pt x="7186" y="3058"/>
                  </a:cubicBezTo>
                  <a:cubicBezTo>
                    <a:pt x="7358" y="2151"/>
                    <a:pt x="7301" y="727"/>
                    <a:pt x="6918" y="201"/>
                  </a:cubicBezTo>
                  <a:cubicBezTo>
                    <a:pt x="6886" y="153"/>
                    <a:pt x="6841" y="132"/>
                    <a:pt x="6793" y="132"/>
                  </a:cubicBezTo>
                  <a:cubicBezTo>
                    <a:pt x="6784" y="132"/>
                    <a:pt x="6775" y="133"/>
                    <a:pt x="6765" y="135"/>
                  </a:cubicBezTo>
                  <a:cubicBezTo>
                    <a:pt x="6746" y="135"/>
                    <a:pt x="6727" y="130"/>
                    <a:pt x="6708" y="130"/>
                  </a:cubicBezTo>
                  <a:cubicBezTo>
                    <a:pt x="6699" y="130"/>
                    <a:pt x="6689" y="131"/>
                    <a:pt x="6679" y="135"/>
                  </a:cubicBezTo>
                  <a:cubicBezTo>
                    <a:pt x="6641" y="135"/>
                    <a:pt x="6603" y="144"/>
                    <a:pt x="6555" y="154"/>
                  </a:cubicBezTo>
                  <a:cubicBezTo>
                    <a:pt x="5722" y="266"/>
                    <a:pt x="4890" y="344"/>
                    <a:pt x="4051" y="344"/>
                  </a:cubicBezTo>
                  <a:cubicBezTo>
                    <a:pt x="3889" y="344"/>
                    <a:pt x="3727" y="341"/>
                    <a:pt x="3564" y="335"/>
                  </a:cubicBezTo>
                  <a:cubicBezTo>
                    <a:pt x="3048" y="316"/>
                    <a:pt x="2542" y="278"/>
                    <a:pt x="2045" y="211"/>
                  </a:cubicBezTo>
                  <a:cubicBezTo>
                    <a:pt x="1548" y="144"/>
                    <a:pt x="1042" y="1"/>
                    <a:pt x="545" y="1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2709;p48"/>
            <p:cNvSpPr/>
            <p:nvPr/>
          </p:nvSpPr>
          <p:spPr>
            <a:xfrm>
              <a:off x="6479366" y="3839973"/>
              <a:ext cx="420127" cy="223729"/>
            </a:xfrm>
            <a:custGeom>
              <a:avLst/>
              <a:gdLst/>
              <a:ahLst/>
              <a:cxnLst/>
              <a:rect l="l" t="t" r="r" b="b"/>
              <a:pathLst>
                <a:path w="7215" h="3842" extrusionOk="0">
                  <a:moveTo>
                    <a:pt x="6565" y="0"/>
                  </a:moveTo>
                  <a:cubicBezTo>
                    <a:pt x="6556" y="0"/>
                    <a:pt x="6546" y="1"/>
                    <a:pt x="6536" y="5"/>
                  </a:cubicBezTo>
                  <a:cubicBezTo>
                    <a:pt x="6498" y="5"/>
                    <a:pt x="6460" y="14"/>
                    <a:pt x="6412" y="24"/>
                  </a:cubicBezTo>
                  <a:cubicBezTo>
                    <a:pt x="6412" y="71"/>
                    <a:pt x="6393" y="129"/>
                    <a:pt x="6374" y="186"/>
                  </a:cubicBezTo>
                  <a:cubicBezTo>
                    <a:pt x="6269" y="511"/>
                    <a:pt x="6068" y="798"/>
                    <a:pt x="5839" y="1046"/>
                  </a:cubicBezTo>
                  <a:cubicBezTo>
                    <a:pt x="5390" y="1505"/>
                    <a:pt x="4816" y="1810"/>
                    <a:pt x="4214" y="2002"/>
                  </a:cubicBezTo>
                  <a:cubicBezTo>
                    <a:pt x="3634" y="2178"/>
                    <a:pt x="3045" y="2244"/>
                    <a:pt x="2449" y="2244"/>
                  </a:cubicBezTo>
                  <a:cubicBezTo>
                    <a:pt x="2369" y="2244"/>
                    <a:pt x="2289" y="2243"/>
                    <a:pt x="2208" y="2240"/>
                  </a:cubicBezTo>
                  <a:cubicBezTo>
                    <a:pt x="1826" y="2231"/>
                    <a:pt x="1453" y="2193"/>
                    <a:pt x="1080" y="2145"/>
                  </a:cubicBezTo>
                  <a:cubicBezTo>
                    <a:pt x="792" y="2113"/>
                    <a:pt x="477" y="2040"/>
                    <a:pt x="174" y="2040"/>
                  </a:cubicBezTo>
                  <a:cubicBezTo>
                    <a:pt x="116" y="2040"/>
                    <a:pt x="58" y="2043"/>
                    <a:pt x="1" y="2049"/>
                  </a:cubicBezTo>
                  <a:cubicBezTo>
                    <a:pt x="96" y="2651"/>
                    <a:pt x="249" y="3139"/>
                    <a:pt x="316" y="3186"/>
                  </a:cubicBezTo>
                  <a:cubicBezTo>
                    <a:pt x="1120" y="3730"/>
                    <a:pt x="2260" y="3842"/>
                    <a:pt x="3263" y="3842"/>
                  </a:cubicBezTo>
                  <a:cubicBezTo>
                    <a:pt x="3405" y="3842"/>
                    <a:pt x="3544" y="3840"/>
                    <a:pt x="3679" y="3836"/>
                  </a:cubicBezTo>
                  <a:cubicBezTo>
                    <a:pt x="4788" y="3807"/>
                    <a:pt x="5915" y="3569"/>
                    <a:pt x="6919" y="3100"/>
                  </a:cubicBezTo>
                  <a:cubicBezTo>
                    <a:pt x="6986" y="3062"/>
                    <a:pt x="7033" y="3005"/>
                    <a:pt x="7043" y="2928"/>
                  </a:cubicBezTo>
                  <a:cubicBezTo>
                    <a:pt x="7215" y="2021"/>
                    <a:pt x="7158" y="597"/>
                    <a:pt x="6775" y="71"/>
                  </a:cubicBezTo>
                  <a:cubicBezTo>
                    <a:pt x="6743" y="23"/>
                    <a:pt x="6698" y="2"/>
                    <a:pt x="6650" y="2"/>
                  </a:cubicBezTo>
                  <a:cubicBezTo>
                    <a:pt x="6641" y="2"/>
                    <a:pt x="6632" y="3"/>
                    <a:pt x="6622" y="5"/>
                  </a:cubicBezTo>
                  <a:cubicBezTo>
                    <a:pt x="6603" y="5"/>
                    <a:pt x="6584" y="0"/>
                    <a:pt x="6565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2710;p48"/>
            <p:cNvSpPr/>
            <p:nvPr/>
          </p:nvSpPr>
          <p:spPr>
            <a:xfrm>
              <a:off x="6440411" y="3720602"/>
              <a:ext cx="126941" cy="100742"/>
            </a:xfrm>
            <a:custGeom>
              <a:avLst/>
              <a:gdLst/>
              <a:ahLst/>
              <a:cxnLst/>
              <a:rect l="l" t="t" r="r" b="b"/>
              <a:pathLst>
                <a:path w="2180" h="1730" extrusionOk="0">
                  <a:moveTo>
                    <a:pt x="1090" y="0"/>
                  </a:moveTo>
                  <a:cubicBezTo>
                    <a:pt x="488" y="0"/>
                    <a:pt x="1" y="382"/>
                    <a:pt x="1" y="870"/>
                  </a:cubicBezTo>
                  <a:cubicBezTo>
                    <a:pt x="1" y="1347"/>
                    <a:pt x="488" y="1730"/>
                    <a:pt x="1090" y="1730"/>
                  </a:cubicBezTo>
                  <a:cubicBezTo>
                    <a:pt x="1692" y="1730"/>
                    <a:pt x="2179" y="1347"/>
                    <a:pt x="2179" y="870"/>
                  </a:cubicBezTo>
                  <a:cubicBezTo>
                    <a:pt x="2179" y="382"/>
                    <a:pt x="1692" y="0"/>
                    <a:pt x="1090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2711;p48"/>
            <p:cNvSpPr/>
            <p:nvPr/>
          </p:nvSpPr>
          <p:spPr>
            <a:xfrm>
              <a:off x="6783728" y="3720602"/>
              <a:ext cx="126882" cy="100742"/>
            </a:xfrm>
            <a:custGeom>
              <a:avLst/>
              <a:gdLst/>
              <a:ahLst/>
              <a:cxnLst/>
              <a:rect l="l" t="t" r="r" b="b"/>
              <a:pathLst>
                <a:path w="2179" h="1730" extrusionOk="0">
                  <a:moveTo>
                    <a:pt x="1090" y="0"/>
                  </a:moveTo>
                  <a:cubicBezTo>
                    <a:pt x="488" y="0"/>
                    <a:pt x="0" y="382"/>
                    <a:pt x="0" y="870"/>
                  </a:cubicBezTo>
                  <a:cubicBezTo>
                    <a:pt x="0" y="1347"/>
                    <a:pt x="488" y="1730"/>
                    <a:pt x="1090" y="1730"/>
                  </a:cubicBezTo>
                  <a:cubicBezTo>
                    <a:pt x="1692" y="1730"/>
                    <a:pt x="2179" y="1347"/>
                    <a:pt x="2179" y="870"/>
                  </a:cubicBezTo>
                  <a:cubicBezTo>
                    <a:pt x="2179" y="382"/>
                    <a:pt x="1692" y="0"/>
                    <a:pt x="1090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2712;p48"/>
            <p:cNvSpPr/>
            <p:nvPr/>
          </p:nvSpPr>
          <p:spPr>
            <a:xfrm>
              <a:off x="6528919" y="3684966"/>
              <a:ext cx="23408" cy="49032"/>
            </a:xfrm>
            <a:custGeom>
              <a:avLst/>
              <a:gdLst/>
              <a:ahLst/>
              <a:cxnLst/>
              <a:rect l="l" t="t" r="r" b="b"/>
              <a:pathLst>
                <a:path w="402" h="842" extrusionOk="0">
                  <a:moveTo>
                    <a:pt x="201" y="1"/>
                  </a:moveTo>
                  <a:cubicBezTo>
                    <a:pt x="96" y="1"/>
                    <a:pt x="0" y="87"/>
                    <a:pt x="0" y="201"/>
                  </a:cubicBezTo>
                  <a:lnTo>
                    <a:pt x="0" y="641"/>
                  </a:lnTo>
                  <a:cubicBezTo>
                    <a:pt x="0" y="755"/>
                    <a:pt x="96" y="841"/>
                    <a:pt x="201" y="841"/>
                  </a:cubicBezTo>
                  <a:cubicBezTo>
                    <a:pt x="315" y="841"/>
                    <a:pt x="401" y="755"/>
                    <a:pt x="401" y="641"/>
                  </a:cubicBezTo>
                  <a:lnTo>
                    <a:pt x="401" y="201"/>
                  </a:lnTo>
                  <a:cubicBezTo>
                    <a:pt x="401" y="87"/>
                    <a:pt x="315" y="1"/>
                    <a:pt x="201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2713;p48"/>
            <p:cNvSpPr/>
            <p:nvPr/>
          </p:nvSpPr>
          <p:spPr>
            <a:xfrm>
              <a:off x="6798751" y="3684966"/>
              <a:ext cx="23408" cy="49032"/>
            </a:xfrm>
            <a:custGeom>
              <a:avLst/>
              <a:gdLst/>
              <a:ahLst/>
              <a:cxnLst/>
              <a:rect l="l" t="t" r="r" b="b"/>
              <a:pathLst>
                <a:path w="402" h="842" extrusionOk="0">
                  <a:moveTo>
                    <a:pt x="201" y="1"/>
                  </a:moveTo>
                  <a:cubicBezTo>
                    <a:pt x="86" y="1"/>
                    <a:pt x="0" y="87"/>
                    <a:pt x="0" y="201"/>
                  </a:cubicBezTo>
                  <a:lnTo>
                    <a:pt x="0" y="641"/>
                  </a:lnTo>
                  <a:cubicBezTo>
                    <a:pt x="0" y="755"/>
                    <a:pt x="86" y="841"/>
                    <a:pt x="201" y="841"/>
                  </a:cubicBezTo>
                  <a:cubicBezTo>
                    <a:pt x="306" y="841"/>
                    <a:pt x="402" y="755"/>
                    <a:pt x="402" y="641"/>
                  </a:cubicBezTo>
                  <a:lnTo>
                    <a:pt x="402" y="201"/>
                  </a:lnTo>
                  <a:cubicBezTo>
                    <a:pt x="402" y="87"/>
                    <a:pt x="306" y="1"/>
                    <a:pt x="201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2714;p48"/>
            <p:cNvSpPr/>
            <p:nvPr/>
          </p:nvSpPr>
          <p:spPr>
            <a:xfrm>
              <a:off x="6626801" y="3710004"/>
              <a:ext cx="97418" cy="39540"/>
            </a:xfrm>
            <a:custGeom>
              <a:avLst/>
              <a:gdLst/>
              <a:ahLst/>
              <a:cxnLst/>
              <a:rect l="l" t="t" r="r" b="b"/>
              <a:pathLst>
                <a:path w="1673" h="679" extrusionOk="0">
                  <a:moveTo>
                    <a:pt x="229" y="0"/>
                  </a:moveTo>
                  <a:cubicBezTo>
                    <a:pt x="181" y="0"/>
                    <a:pt x="132" y="17"/>
                    <a:pt x="96" y="48"/>
                  </a:cubicBezTo>
                  <a:cubicBezTo>
                    <a:pt x="10" y="125"/>
                    <a:pt x="1" y="249"/>
                    <a:pt x="77" y="335"/>
                  </a:cubicBezTo>
                  <a:cubicBezTo>
                    <a:pt x="268" y="555"/>
                    <a:pt x="545" y="679"/>
                    <a:pt x="832" y="679"/>
                  </a:cubicBezTo>
                  <a:cubicBezTo>
                    <a:pt x="1128" y="679"/>
                    <a:pt x="1405" y="555"/>
                    <a:pt x="1597" y="335"/>
                  </a:cubicBezTo>
                  <a:cubicBezTo>
                    <a:pt x="1673" y="249"/>
                    <a:pt x="1663" y="125"/>
                    <a:pt x="1577" y="48"/>
                  </a:cubicBezTo>
                  <a:cubicBezTo>
                    <a:pt x="1537" y="17"/>
                    <a:pt x="1488" y="0"/>
                    <a:pt x="1441" y="0"/>
                  </a:cubicBezTo>
                  <a:cubicBezTo>
                    <a:pt x="1388" y="0"/>
                    <a:pt x="1336" y="22"/>
                    <a:pt x="1300" y="67"/>
                  </a:cubicBezTo>
                  <a:cubicBezTo>
                    <a:pt x="1176" y="201"/>
                    <a:pt x="1014" y="278"/>
                    <a:pt x="832" y="278"/>
                  </a:cubicBezTo>
                  <a:cubicBezTo>
                    <a:pt x="660" y="278"/>
                    <a:pt x="488" y="201"/>
                    <a:pt x="373" y="67"/>
                  </a:cubicBezTo>
                  <a:cubicBezTo>
                    <a:pt x="338" y="22"/>
                    <a:pt x="283" y="0"/>
                    <a:pt x="22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2715;p48"/>
            <p:cNvSpPr/>
            <p:nvPr/>
          </p:nvSpPr>
          <p:spPr>
            <a:xfrm>
              <a:off x="6322497" y="3274331"/>
              <a:ext cx="720592" cy="800229"/>
            </a:xfrm>
            <a:custGeom>
              <a:avLst/>
              <a:gdLst/>
              <a:ahLst/>
              <a:cxnLst/>
              <a:rect l="l" t="t" r="r" b="b"/>
              <a:pathLst>
                <a:path w="12375" h="13742" extrusionOk="0">
                  <a:moveTo>
                    <a:pt x="7441" y="355"/>
                  </a:moveTo>
                  <a:cubicBezTo>
                    <a:pt x="7686" y="355"/>
                    <a:pt x="7952" y="477"/>
                    <a:pt x="8046" y="727"/>
                  </a:cubicBezTo>
                  <a:cubicBezTo>
                    <a:pt x="8065" y="794"/>
                    <a:pt x="8084" y="966"/>
                    <a:pt x="8036" y="1109"/>
                  </a:cubicBezTo>
                  <a:lnTo>
                    <a:pt x="7950" y="1396"/>
                  </a:lnTo>
                  <a:lnTo>
                    <a:pt x="8246" y="1339"/>
                  </a:lnTo>
                  <a:cubicBezTo>
                    <a:pt x="8285" y="1327"/>
                    <a:pt x="8323" y="1322"/>
                    <a:pt x="8358" y="1322"/>
                  </a:cubicBezTo>
                  <a:cubicBezTo>
                    <a:pt x="8444" y="1322"/>
                    <a:pt x="8520" y="1354"/>
                    <a:pt x="8581" y="1415"/>
                  </a:cubicBezTo>
                  <a:cubicBezTo>
                    <a:pt x="8705" y="1539"/>
                    <a:pt x="8762" y="1778"/>
                    <a:pt x="8724" y="2007"/>
                  </a:cubicBezTo>
                  <a:lnTo>
                    <a:pt x="8676" y="2227"/>
                  </a:lnTo>
                  <a:lnTo>
                    <a:pt x="8896" y="2218"/>
                  </a:lnTo>
                  <a:cubicBezTo>
                    <a:pt x="8963" y="2218"/>
                    <a:pt x="9030" y="2227"/>
                    <a:pt x="9097" y="2256"/>
                  </a:cubicBezTo>
                  <a:cubicBezTo>
                    <a:pt x="9469" y="2399"/>
                    <a:pt x="9527" y="2820"/>
                    <a:pt x="9469" y="3125"/>
                  </a:cubicBezTo>
                  <a:lnTo>
                    <a:pt x="9422" y="3383"/>
                  </a:lnTo>
                  <a:lnTo>
                    <a:pt x="9680" y="3336"/>
                  </a:lnTo>
                  <a:cubicBezTo>
                    <a:pt x="9708" y="3326"/>
                    <a:pt x="9756" y="3326"/>
                    <a:pt x="9804" y="3326"/>
                  </a:cubicBezTo>
                  <a:lnTo>
                    <a:pt x="9880" y="3326"/>
                  </a:lnTo>
                  <a:cubicBezTo>
                    <a:pt x="9938" y="3336"/>
                    <a:pt x="10004" y="3345"/>
                    <a:pt x="10062" y="3364"/>
                  </a:cubicBezTo>
                  <a:lnTo>
                    <a:pt x="10081" y="3374"/>
                  </a:lnTo>
                  <a:cubicBezTo>
                    <a:pt x="10090" y="3374"/>
                    <a:pt x="10110" y="3383"/>
                    <a:pt x="10119" y="3393"/>
                  </a:cubicBezTo>
                  <a:cubicBezTo>
                    <a:pt x="10129" y="3393"/>
                    <a:pt x="10148" y="3403"/>
                    <a:pt x="10157" y="3403"/>
                  </a:cubicBezTo>
                  <a:cubicBezTo>
                    <a:pt x="10167" y="3412"/>
                    <a:pt x="10176" y="3412"/>
                    <a:pt x="10186" y="3422"/>
                  </a:cubicBezTo>
                  <a:cubicBezTo>
                    <a:pt x="10205" y="3431"/>
                    <a:pt x="10215" y="3441"/>
                    <a:pt x="10234" y="3450"/>
                  </a:cubicBezTo>
                  <a:lnTo>
                    <a:pt x="10253" y="3460"/>
                  </a:lnTo>
                  <a:cubicBezTo>
                    <a:pt x="10282" y="3479"/>
                    <a:pt x="10301" y="3489"/>
                    <a:pt x="10320" y="3508"/>
                  </a:cubicBezTo>
                  <a:cubicBezTo>
                    <a:pt x="10616" y="3756"/>
                    <a:pt x="10759" y="4148"/>
                    <a:pt x="10711" y="4568"/>
                  </a:cubicBezTo>
                  <a:lnTo>
                    <a:pt x="10702" y="4731"/>
                  </a:lnTo>
                  <a:lnTo>
                    <a:pt x="10855" y="4769"/>
                  </a:lnTo>
                  <a:cubicBezTo>
                    <a:pt x="11256" y="4845"/>
                    <a:pt x="11591" y="5208"/>
                    <a:pt x="11648" y="5610"/>
                  </a:cubicBezTo>
                  <a:cubicBezTo>
                    <a:pt x="11667" y="5810"/>
                    <a:pt x="11629" y="6021"/>
                    <a:pt x="11533" y="6212"/>
                  </a:cubicBezTo>
                  <a:lnTo>
                    <a:pt x="11485" y="6307"/>
                  </a:lnTo>
                  <a:lnTo>
                    <a:pt x="11543" y="6393"/>
                  </a:lnTo>
                  <a:cubicBezTo>
                    <a:pt x="11581" y="6451"/>
                    <a:pt x="11610" y="6508"/>
                    <a:pt x="11638" y="6565"/>
                  </a:cubicBezTo>
                  <a:cubicBezTo>
                    <a:pt x="11686" y="6670"/>
                    <a:pt x="11715" y="6785"/>
                    <a:pt x="11724" y="6900"/>
                  </a:cubicBezTo>
                  <a:lnTo>
                    <a:pt x="11734" y="6976"/>
                  </a:lnTo>
                  <a:cubicBezTo>
                    <a:pt x="11743" y="7024"/>
                    <a:pt x="11753" y="7081"/>
                    <a:pt x="11743" y="7129"/>
                  </a:cubicBezTo>
                  <a:lnTo>
                    <a:pt x="11743" y="7167"/>
                  </a:lnTo>
                  <a:cubicBezTo>
                    <a:pt x="11743" y="7253"/>
                    <a:pt x="11743" y="7330"/>
                    <a:pt x="11724" y="7397"/>
                  </a:cubicBezTo>
                  <a:lnTo>
                    <a:pt x="11715" y="7473"/>
                  </a:lnTo>
                  <a:lnTo>
                    <a:pt x="11763" y="7530"/>
                  </a:lnTo>
                  <a:cubicBezTo>
                    <a:pt x="11877" y="7693"/>
                    <a:pt x="11973" y="7932"/>
                    <a:pt x="11992" y="8142"/>
                  </a:cubicBezTo>
                  <a:cubicBezTo>
                    <a:pt x="12001" y="8343"/>
                    <a:pt x="11944" y="8553"/>
                    <a:pt x="11820" y="8687"/>
                  </a:cubicBezTo>
                  <a:lnTo>
                    <a:pt x="11801" y="8725"/>
                  </a:lnTo>
                  <a:cubicBezTo>
                    <a:pt x="11791" y="8734"/>
                    <a:pt x="11782" y="8744"/>
                    <a:pt x="11772" y="8763"/>
                  </a:cubicBezTo>
                  <a:lnTo>
                    <a:pt x="11724" y="8839"/>
                  </a:lnTo>
                  <a:lnTo>
                    <a:pt x="11763" y="8925"/>
                  </a:lnTo>
                  <a:cubicBezTo>
                    <a:pt x="11954" y="9327"/>
                    <a:pt x="11849" y="9805"/>
                    <a:pt x="11514" y="10043"/>
                  </a:cubicBezTo>
                  <a:lnTo>
                    <a:pt x="11390" y="10139"/>
                  </a:lnTo>
                  <a:lnTo>
                    <a:pt x="11457" y="10273"/>
                  </a:lnTo>
                  <a:cubicBezTo>
                    <a:pt x="11476" y="10320"/>
                    <a:pt x="11495" y="10359"/>
                    <a:pt x="11505" y="10406"/>
                  </a:cubicBezTo>
                  <a:cubicBezTo>
                    <a:pt x="11571" y="10703"/>
                    <a:pt x="11419" y="11104"/>
                    <a:pt x="11094" y="11209"/>
                  </a:cubicBezTo>
                  <a:cubicBezTo>
                    <a:pt x="11038" y="11228"/>
                    <a:pt x="10983" y="11238"/>
                    <a:pt x="10927" y="11238"/>
                  </a:cubicBezTo>
                  <a:cubicBezTo>
                    <a:pt x="10897" y="11238"/>
                    <a:pt x="10866" y="11235"/>
                    <a:pt x="10836" y="11228"/>
                  </a:cubicBezTo>
                  <a:lnTo>
                    <a:pt x="10673" y="11190"/>
                  </a:lnTo>
                  <a:lnTo>
                    <a:pt x="10625" y="11352"/>
                  </a:lnTo>
                  <a:cubicBezTo>
                    <a:pt x="10578" y="11515"/>
                    <a:pt x="10453" y="11658"/>
                    <a:pt x="10301" y="11725"/>
                  </a:cubicBezTo>
                  <a:cubicBezTo>
                    <a:pt x="10249" y="11746"/>
                    <a:pt x="10183" y="11764"/>
                    <a:pt x="10110" y="11764"/>
                  </a:cubicBezTo>
                  <a:cubicBezTo>
                    <a:pt x="10047" y="11764"/>
                    <a:pt x="9979" y="11751"/>
                    <a:pt x="9909" y="11716"/>
                  </a:cubicBezTo>
                  <a:lnTo>
                    <a:pt x="9727" y="11620"/>
                  </a:lnTo>
                  <a:lnTo>
                    <a:pt x="9641" y="11849"/>
                  </a:lnTo>
                  <a:lnTo>
                    <a:pt x="9641" y="11878"/>
                  </a:lnTo>
                  <a:cubicBezTo>
                    <a:pt x="9632" y="12136"/>
                    <a:pt x="9603" y="12394"/>
                    <a:pt x="9565" y="12604"/>
                  </a:cubicBezTo>
                  <a:cubicBezTo>
                    <a:pt x="9565" y="12623"/>
                    <a:pt x="9555" y="12642"/>
                    <a:pt x="9536" y="12652"/>
                  </a:cubicBezTo>
                  <a:cubicBezTo>
                    <a:pt x="8600" y="13092"/>
                    <a:pt x="7501" y="13340"/>
                    <a:pt x="6364" y="13378"/>
                  </a:cubicBezTo>
                  <a:cubicBezTo>
                    <a:pt x="6249" y="13380"/>
                    <a:pt x="6128" y="13382"/>
                    <a:pt x="6003" y="13382"/>
                  </a:cubicBezTo>
                  <a:cubicBezTo>
                    <a:pt x="5086" y="13382"/>
                    <a:pt x="3933" y="13296"/>
                    <a:pt x="3134" y="12767"/>
                  </a:cubicBezTo>
                  <a:cubicBezTo>
                    <a:pt x="3125" y="12738"/>
                    <a:pt x="3086" y="12681"/>
                    <a:pt x="3039" y="12518"/>
                  </a:cubicBezTo>
                  <a:lnTo>
                    <a:pt x="3020" y="12442"/>
                  </a:lnTo>
                  <a:lnTo>
                    <a:pt x="2943" y="12404"/>
                  </a:lnTo>
                  <a:cubicBezTo>
                    <a:pt x="2914" y="12394"/>
                    <a:pt x="2895" y="12384"/>
                    <a:pt x="2876" y="12375"/>
                  </a:cubicBezTo>
                  <a:cubicBezTo>
                    <a:pt x="2742" y="12298"/>
                    <a:pt x="2647" y="12203"/>
                    <a:pt x="2590" y="12079"/>
                  </a:cubicBezTo>
                  <a:lnTo>
                    <a:pt x="2523" y="11935"/>
                  </a:lnTo>
                  <a:lnTo>
                    <a:pt x="2370" y="11983"/>
                  </a:lnTo>
                  <a:cubicBezTo>
                    <a:pt x="2308" y="12002"/>
                    <a:pt x="2246" y="12012"/>
                    <a:pt x="2185" y="12012"/>
                  </a:cubicBezTo>
                  <a:cubicBezTo>
                    <a:pt x="2151" y="12012"/>
                    <a:pt x="2117" y="12009"/>
                    <a:pt x="2083" y="12002"/>
                  </a:cubicBezTo>
                  <a:cubicBezTo>
                    <a:pt x="2045" y="11993"/>
                    <a:pt x="2016" y="11993"/>
                    <a:pt x="1978" y="11983"/>
                  </a:cubicBezTo>
                  <a:lnTo>
                    <a:pt x="1949" y="11974"/>
                  </a:lnTo>
                  <a:cubicBezTo>
                    <a:pt x="1940" y="11964"/>
                    <a:pt x="1921" y="11964"/>
                    <a:pt x="1911" y="11954"/>
                  </a:cubicBezTo>
                  <a:lnTo>
                    <a:pt x="1863" y="11935"/>
                  </a:lnTo>
                  <a:cubicBezTo>
                    <a:pt x="1863" y="11935"/>
                    <a:pt x="1854" y="11935"/>
                    <a:pt x="1844" y="11926"/>
                  </a:cubicBezTo>
                  <a:cubicBezTo>
                    <a:pt x="1835" y="11926"/>
                    <a:pt x="1825" y="11916"/>
                    <a:pt x="1825" y="11916"/>
                  </a:cubicBezTo>
                  <a:lnTo>
                    <a:pt x="1796" y="11907"/>
                  </a:lnTo>
                  <a:cubicBezTo>
                    <a:pt x="1796" y="11897"/>
                    <a:pt x="1787" y="11897"/>
                    <a:pt x="1777" y="11888"/>
                  </a:cubicBezTo>
                  <a:cubicBezTo>
                    <a:pt x="1768" y="11888"/>
                    <a:pt x="1768" y="11888"/>
                    <a:pt x="1758" y="11878"/>
                  </a:cubicBezTo>
                  <a:lnTo>
                    <a:pt x="1739" y="11868"/>
                  </a:lnTo>
                  <a:cubicBezTo>
                    <a:pt x="1730" y="11859"/>
                    <a:pt x="1730" y="11859"/>
                    <a:pt x="1720" y="11849"/>
                  </a:cubicBezTo>
                  <a:cubicBezTo>
                    <a:pt x="1710" y="11849"/>
                    <a:pt x="1710" y="11840"/>
                    <a:pt x="1701" y="11830"/>
                  </a:cubicBezTo>
                  <a:lnTo>
                    <a:pt x="1672" y="11811"/>
                  </a:lnTo>
                  <a:cubicBezTo>
                    <a:pt x="1663" y="11802"/>
                    <a:pt x="1653" y="11792"/>
                    <a:pt x="1653" y="11782"/>
                  </a:cubicBezTo>
                  <a:lnTo>
                    <a:pt x="1624" y="11763"/>
                  </a:lnTo>
                  <a:cubicBezTo>
                    <a:pt x="1624" y="11754"/>
                    <a:pt x="1615" y="11735"/>
                    <a:pt x="1596" y="11725"/>
                  </a:cubicBezTo>
                  <a:lnTo>
                    <a:pt x="1586" y="11706"/>
                  </a:lnTo>
                  <a:cubicBezTo>
                    <a:pt x="1586" y="11696"/>
                    <a:pt x="1577" y="11687"/>
                    <a:pt x="1567" y="11658"/>
                  </a:cubicBezTo>
                  <a:lnTo>
                    <a:pt x="1558" y="11649"/>
                  </a:lnTo>
                  <a:cubicBezTo>
                    <a:pt x="1548" y="11639"/>
                    <a:pt x="1538" y="11620"/>
                    <a:pt x="1529" y="11601"/>
                  </a:cubicBezTo>
                  <a:lnTo>
                    <a:pt x="1529" y="11591"/>
                  </a:lnTo>
                  <a:cubicBezTo>
                    <a:pt x="1519" y="11582"/>
                    <a:pt x="1519" y="11563"/>
                    <a:pt x="1510" y="11544"/>
                  </a:cubicBezTo>
                  <a:lnTo>
                    <a:pt x="1510" y="11534"/>
                  </a:lnTo>
                  <a:cubicBezTo>
                    <a:pt x="1500" y="11515"/>
                    <a:pt x="1491" y="11496"/>
                    <a:pt x="1491" y="11477"/>
                  </a:cubicBezTo>
                  <a:lnTo>
                    <a:pt x="1491" y="11467"/>
                  </a:lnTo>
                  <a:cubicBezTo>
                    <a:pt x="1481" y="11448"/>
                    <a:pt x="1481" y="11429"/>
                    <a:pt x="1472" y="11391"/>
                  </a:cubicBezTo>
                  <a:cubicBezTo>
                    <a:pt x="1472" y="11372"/>
                    <a:pt x="1462" y="11352"/>
                    <a:pt x="1462" y="11324"/>
                  </a:cubicBezTo>
                  <a:cubicBezTo>
                    <a:pt x="1462" y="11305"/>
                    <a:pt x="1462" y="11276"/>
                    <a:pt x="1462" y="11247"/>
                  </a:cubicBezTo>
                  <a:cubicBezTo>
                    <a:pt x="1462" y="11209"/>
                    <a:pt x="1462" y="11161"/>
                    <a:pt x="1462" y="11123"/>
                  </a:cubicBezTo>
                  <a:lnTo>
                    <a:pt x="1462" y="11047"/>
                  </a:lnTo>
                  <a:lnTo>
                    <a:pt x="1328" y="10894"/>
                  </a:lnTo>
                  <a:lnTo>
                    <a:pt x="1242" y="10894"/>
                  </a:lnTo>
                  <a:cubicBezTo>
                    <a:pt x="1225" y="10895"/>
                    <a:pt x="1207" y="10895"/>
                    <a:pt x="1190" y="10895"/>
                  </a:cubicBezTo>
                  <a:cubicBezTo>
                    <a:pt x="917" y="10895"/>
                    <a:pt x="690" y="10754"/>
                    <a:pt x="564" y="10502"/>
                  </a:cubicBezTo>
                  <a:cubicBezTo>
                    <a:pt x="373" y="10139"/>
                    <a:pt x="430" y="9785"/>
                    <a:pt x="736" y="9413"/>
                  </a:cubicBezTo>
                  <a:lnTo>
                    <a:pt x="774" y="9365"/>
                  </a:lnTo>
                  <a:lnTo>
                    <a:pt x="774" y="9298"/>
                  </a:lnTo>
                  <a:cubicBezTo>
                    <a:pt x="774" y="9203"/>
                    <a:pt x="774" y="9097"/>
                    <a:pt x="774" y="8992"/>
                  </a:cubicBezTo>
                  <a:lnTo>
                    <a:pt x="784" y="8906"/>
                  </a:lnTo>
                  <a:lnTo>
                    <a:pt x="717" y="8849"/>
                  </a:lnTo>
                  <a:cubicBezTo>
                    <a:pt x="602" y="8753"/>
                    <a:pt x="526" y="8629"/>
                    <a:pt x="487" y="8486"/>
                  </a:cubicBezTo>
                  <a:cubicBezTo>
                    <a:pt x="373" y="8056"/>
                    <a:pt x="602" y="7788"/>
                    <a:pt x="736" y="7664"/>
                  </a:cubicBezTo>
                  <a:lnTo>
                    <a:pt x="860" y="7569"/>
                  </a:lnTo>
                  <a:lnTo>
                    <a:pt x="774" y="7435"/>
                  </a:lnTo>
                  <a:cubicBezTo>
                    <a:pt x="736" y="7358"/>
                    <a:pt x="698" y="7282"/>
                    <a:pt x="678" y="7205"/>
                  </a:cubicBezTo>
                  <a:cubicBezTo>
                    <a:pt x="592" y="6804"/>
                    <a:pt x="850" y="6422"/>
                    <a:pt x="1108" y="6221"/>
                  </a:cubicBezTo>
                  <a:cubicBezTo>
                    <a:pt x="1147" y="6183"/>
                    <a:pt x="1204" y="6145"/>
                    <a:pt x="1252" y="6116"/>
                  </a:cubicBezTo>
                  <a:lnTo>
                    <a:pt x="1376" y="6040"/>
                  </a:lnTo>
                  <a:lnTo>
                    <a:pt x="1328" y="5906"/>
                  </a:lnTo>
                  <a:cubicBezTo>
                    <a:pt x="1319" y="5868"/>
                    <a:pt x="1309" y="5830"/>
                    <a:pt x="1300" y="5791"/>
                  </a:cubicBezTo>
                  <a:cubicBezTo>
                    <a:pt x="1242" y="5476"/>
                    <a:pt x="1443" y="5199"/>
                    <a:pt x="1644" y="5046"/>
                  </a:cubicBezTo>
                  <a:cubicBezTo>
                    <a:pt x="1749" y="4970"/>
                    <a:pt x="1863" y="4912"/>
                    <a:pt x="1988" y="4874"/>
                  </a:cubicBezTo>
                  <a:lnTo>
                    <a:pt x="2169" y="4817"/>
                  </a:lnTo>
                  <a:lnTo>
                    <a:pt x="2112" y="4645"/>
                  </a:lnTo>
                  <a:cubicBezTo>
                    <a:pt x="2102" y="4635"/>
                    <a:pt x="2102" y="4626"/>
                    <a:pt x="2102" y="4606"/>
                  </a:cubicBezTo>
                  <a:cubicBezTo>
                    <a:pt x="1997" y="4215"/>
                    <a:pt x="2160" y="3813"/>
                    <a:pt x="2494" y="3632"/>
                  </a:cubicBezTo>
                  <a:cubicBezTo>
                    <a:pt x="2561" y="3594"/>
                    <a:pt x="2656" y="3555"/>
                    <a:pt x="2752" y="3536"/>
                  </a:cubicBezTo>
                  <a:lnTo>
                    <a:pt x="2876" y="3508"/>
                  </a:lnTo>
                  <a:lnTo>
                    <a:pt x="2895" y="3383"/>
                  </a:lnTo>
                  <a:cubicBezTo>
                    <a:pt x="2953" y="2982"/>
                    <a:pt x="3363" y="2609"/>
                    <a:pt x="3832" y="2543"/>
                  </a:cubicBezTo>
                  <a:lnTo>
                    <a:pt x="3937" y="2523"/>
                  </a:lnTo>
                  <a:lnTo>
                    <a:pt x="3975" y="2418"/>
                  </a:lnTo>
                  <a:cubicBezTo>
                    <a:pt x="3985" y="2390"/>
                    <a:pt x="4004" y="2361"/>
                    <a:pt x="4013" y="2332"/>
                  </a:cubicBezTo>
                  <a:lnTo>
                    <a:pt x="4032" y="2294"/>
                  </a:lnTo>
                  <a:lnTo>
                    <a:pt x="4032" y="2256"/>
                  </a:lnTo>
                  <a:cubicBezTo>
                    <a:pt x="4032" y="2170"/>
                    <a:pt x="4051" y="2084"/>
                    <a:pt x="4071" y="2007"/>
                  </a:cubicBezTo>
                  <a:cubicBezTo>
                    <a:pt x="4157" y="1673"/>
                    <a:pt x="4386" y="1405"/>
                    <a:pt x="4701" y="1272"/>
                  </a:cubicBezTo>
                  <a:cubicBezTo>
                    <a:pt x="4820" y="1227"/>
                    <a:pt x="4990" y="1183"/>
                    <a:pt x="5158" y="1183"/>
                  </a:cubicBezTo>
                  <a:cubicBezTo>
                    <a:pt x="5207" y="1183"/>
                    <a:pt x="5256" y="1187"/>
                    <a:pt x="5303" y="1195"/>
                  </a:cubicBezTo>
                  <a:lnTo>
                    <a:pt x="5427" y="1224"/>
                  </a:lnTo>
                  <a:lnTo>
                    <a:pt x="5494" y="1109"/>
                  </a:lnTo>
                  <a:cubicBezTo>
                    <a:pt x="5619" y="870"/>
                    <a:pt x="5848" y="698"/>
                    <a:pt x="6125" y="632"/>
                  </a:cubicBezTo>
                  <a:cubicBezTo>
                    <a:pt x="6201" y="612"/>
                    <a:pt x="6280" y="603"/>
                    <a:pt x="6354" y="603"/>
                  </a:cubicBezTo>
                  <a:cubicBezTo>
                    <a:pt x="6428" y="603"/>
                    <a:pt x="6498" y="612"/>
                    <a:pt x="6555" y="632"/>
                  </a:cubicBezTo>
                  <a:cubicBezTo>
                    <a:pt x="6612" y="651"/>
                    <a:pt x="6670" y="660"/>
                    <a:pt x="6717" y="670"/>
                  </a:cubicBezTo>
                  <a:lnTo>
                    <a:pt x="6823" y="689"/>
                  </a:lnTo>
                  <a:lnTo>
                    <a:pt x="6889" y="612"/>
                  </a:lnTo>
                  <a:cubicBezTo>
                    <a:pt x="7004" y="498"/>
                    <a:pt x="7138" y="412"/>
                    <a:pt x="7281" y="374"/>
                  </a:cubicBezTo>
                  <a:cubicBezTo>
                    <a:pt x="7332" y="361"/>
                    <a:pt x="7386" y="355"/>
                    <a:pt x="7441" y="355"/>
                  </a:cubicBezTo>
                  <a:close/>
                  <a:moveTo>
                    <a:pt x="7444" y="1"/>
                  </a:moveTo>
                  <a:cubicBezTo>
                    <a:pt x="7359" y="1"/>
                    <a:pt x="7275" y="10"/>
                    <a:pt x="7195" y="30"/>
                  </a:cubicBezTo>
                  <a:cubicBezTo>
                    <a:pt x="7014" y="68"/>
                    <a:pt x="6851" y="163"/>
                    <a:pt x="6698" y="297"/>
                  </a:cubicBezTo>
                  <a:cubicBezTo>
                    <a:pt x="6689" y="297"/>
                    <a:pt x="6670" y="288"/>
                    <a:pt x="6660" y="288"/>
                  </a:cubicBezTo>
                  <a:cubicBezTo>
                    <a:pt x="6569" y="259"/>
                    <a:pt x="6469" y="245"/>
                    <a:pt x="6365" y="245"/>
                  </a:cubicBezTo>
                  <a:cubicBezTo>
                    <a:pt x="6261" y="245"/>
                    <a:pt x="6154" y="259"/>
                    <a:pt x="6049" y="288"/>
                  </a:cubicBezTo>
                  <a:cubicBezTo>
                    <a:pt x="5714" y="354"/>
                    <a:pt x="5427" y="555"/>
                    <a:pt x="5236" y="832"/>
                  </a:cubicBezTo>
                  <a:cubicBezTo>
                    <a:pt x="5201" y="829"/>
                    <a:pt x="5165" y="827"/>
                    <a:pt x="5128" y="827"/>
                  </a:cubicBezTo>
                  <a:cubicBezTo>
                    <a:pt x="4944" y="827"/>
                    <a:pt x="4743" y="867"/>
                    <a:pt x="4567" y="947"/>
                  </a:cubicBezTo>
                  <a:cubicBezTo>
                    <a:pt x="4147" y="1109"/>
                    <a:pt x="3832" y="1472"/>
                    <a:pt x="3717" y="1921"/>
                  </a:cubicBezTo>
                  <a:cubicBezTo>
                    <a:pt x="3698" y="2007"/>
                    <a:pt x="3679" y="2103"/>
                    <a:pt x="3679" y="2199"/>
                  </a:cubicBezTo>
                  <a:cubicBezTo>
                    <a:pt x="3144" y="2323"/>
                    <a:pt x="2695" y="2734"/>
                    <a:pt x="2561" y="3211"/>
                  </a:cubicBezTo>
                  <a:cubicBezTo>
                    <a:pt x="2475" y="3240"/>
                    <a:pt x="2389" y="3278"/>
                    <a:pt x="2312" y="3317"/>
                  </a:cubicBezTo>
                  <a:cubicBezTo>
                    <a:pt x="1873" y="3565"/>
                    <a:pt x="1634" y="4081"/>
                    <a:pt x="1730" y="4587"/>
                  </a:cubicBezTo>
                  <a:cubicBezTo>
                    <a:pt x="1615" y="4635"/>
                    <a:pt x="1519" y="4692"/>
                    <a:pt x="1424" y="4759"/>
                  </a:cubicBezTo>
                  <a:cubicBezTo>
                    <a:pt x="1061" y="5046"/>
                    <a:pt x="879" y="5457"/>
                    <a:pt x="946" y="5849"/>
                  </a:cubicBezTo>
                  <a:cubicBezTo>
                    <a:pt x="946" y="5868"/>
                    <a:pt x="956" y="5877"/>
                    <a:pt x="956" y="5887"/>
                  </a:cubicBezTo>
                  <a:cubicBezTo>
                    <a:pt x="927" y="5906"/>
                    <a:pt x="908" y="5925"/>
                    <a:pt x="879" y="5935"/>
                  </a:cubicBezTo>
                  <a:cubicBezTo>
                    <a:pt x="526" y="6221"/>
                    <a:pt x="201" y="6718"/>
                    <a:pt x="334" y="7291"/>
                  </a:cubicBezTo>
                  <a:cubicBezTo>
                    <a:pt x="354" y="7358"/>
                    <a:pt x="373" y="7425"/>
                    <a:pt x="401" y="7492"/>
                  </a:cubicBezTo>
                  <a:cubicBezTo>
                    <a:pt x="134" y="7779"/>
                    <a:pt x="38" y="8171"/>
                    <a:pt x="143" y="8572"/>
                  </a:cubicBezTo>
                  <a:cubicBezTo>
                    <a:pt x="191" y="8763"/>
                    <a:pt x="287" y="8925"/>
                    <a:pt x="411" y="9059"/>
                  </a:cubicBezTo>
                  <a:cubicBezTo>
                    <a:pt x="411" y="9126"/>
                    <a:pt x="411" y="9183"/>
                    <a:pt x="411" y="9241"/>
                  </a:cubicBezTo>
                  <a:cubicBezTo>
                    <a:pt x="57" y="9709"/>
                    <a:pt x="0" y="10196"/>
                    <a:pt x="239" y="10674"/>
                  </a:cubicBezTo>
                  <a:cubicBezTo>
                    <a:pt x="420" y="11008"/>
                    <a:pt x="736" y="11219"/>
                    <a:pt x="1099" y="11257"/>
                  </a:cubicBezTo>
                  <a:cubicBezTo>
                    <a:pt x="1099" y="11257"/>
                    <a:pt x="1099" y="11257"/>
                    <a:pt x="1099" y="11266"/>
                  </a:cubicBezTo>
                  <a:cubicBezTo>
                    <a:pt x="1099" y="11295"/>
                    <a:pt x="1108" y="11324"/>
                    <a:pt x="1108" y="11362"/>
                  </a:cubicBezTo>
                  <a:cubicBezTo>
                    <a:pt x="1108" y="11391"/>
                    <a:pt x="1118" y="11419"/>
                    <a:pt x="1118" y="11448"/>
                  </a:cubicBezTo>
                  <a:lnTo>
                    <a:pt x="1118" y="11467"/>
                  </a:lnTo>
                  <a:cubicBezTo>
                    <a:pt x="1128" y="11496"/>
                    <a:pt x="1128" y="11524"/>
                    <a:pt x="1137" y="11544"/>
                  </a:cubicBezTo>
                  <a:lnTo>
                    <a:pt x="1147" y="11563"/>
                  </a:lnTo>
                  <a:cubicBezTo>
                    <a:pt x="1147" y="11591"/>
                    <a:pt x="1156" y="11620"/>
                    <a:pt x="1166" y="11639"/>
                  </a:cubicBezTo>
                  <a:lnTo>
                    <a:pt x="1175" y="11658"/>
                  </a:lnTo>
                  <a:cubicBezTo>
                    <a:pt x="1185" y="11687"/>
                    <a:pt x="1185" y="11706"/>
                    <a:pt x="1194" y="11735"/>
                  </a:cubicBezTo>
                  <a:lnTo>
                    <a:pt x="1214" y="11763"/>
                  </a:lnTo>
                  <a:cubicBezTo>
                    <a:pt x="1223" y="11782"/>
                    <a:pt x="1233" y="11802"/>
                    <a:pt x="1242" y="11821"/>
                  </a:cubicBezTo>
                  <a:lnTo>
                    <a:pt x="1261" y="11849"/>
                  </a:lnTo>
                  <a:cubicBezTo>
                    <a:pt x="1271" y="11868"/>
                    <a:pt x="1280" y="11888"/>
                    <a:pt x="1290" y="11907"/>
                  </a:cubicBezTo>
                  <a:cubicBezTo>
                    <a:pt x="1300" y="11916"/>
                    <a:pt x="1300" y="11926"/>
                    <a:pt x="1309" y="11935"/>
                  </a:cubicBezTo>
                  <a:cubicBezTo>
                    <a:pt x="1328" y="11954"/>
                    <a:pt x="1338" y="11974"/>
                    <a:pt x="1347" y="11983"/>
                  </a:cubicBezTo>
                  <a:cubicBezTo>
                    <a:pt x="1357" y="11993"/>
                    <a:pt x="1366" y="12002"/>
                    <a:pt x="1386" y="12021"/>
                  </a:cubicBezTo>
                  <a:cubicBezTo>
                    <a:pt x="1395" y="12040"/>
                    <a:pt x="1405" y="12050"/>
                    <a:pt x="1424" y="12060"/>
                  </a:cubicBezTo>
                  <a:cubicBezTo>
                    <a:pt x="1433" y="12069"/>
                    <a:pt x="1443" y="12079"/>
                    <a:pt x="1452" y="12088"/>
                  </a:cubicBezTo>
                  <a:lnTo>
                    <a:pt x="1468" y="12103"/>
                  </a:lnTo>
                  <a:lnTo>
                    <a:pt x="1468" y="12103"/>
                  </a:lnTo>
                  <a:lnTo>
                    <a:pt x="1462" y="12098"/>
                  </a:lnTo>
                  <a:lnTo>
                    <a:pt x="1462" y="12098"/>
                  </a:lnTo>
                  <a:cubicBezTo>
                    <a:pt x="1472" y="12107"/>
                    <a:pt x="1481" y="12126"/>
                    <a:pt x="1500" y="12136"/>
                  </a:cubicBezTo>
                  <a:cubicBezTo>
                    <a:pt x="1507" y="12143"/>
                    <a:pt x="1514" y="12150"/>
                    <a:pt x="1525" y="12153"/>
                  </a:cubicBezTo>
                  <a:lnTo>
                    <a:pt x="1525" y="12153"/>
                  </a:lnTo>
                  <a:lnTo>
                    <a:pt x="1548" y="12174"/>
                  </a:lnTo>
                  <a:cubicBezTo>
                    <a:pt x="1567" y="12184"/>
                    <a:pt x="1577" y="12184"/>
                    <a:pt x="1586" y="12193"/>
                  </a:cubicBezTo>
                  <a:cubicBezTo>
                    <a:pt x="1596" y="12203"/>
                    <a:pt x="1615" y="12212"/>
                    <a:pt x="1624" y="12222"/>
                  </a:cubicBezTo>
                  <a:lnTo>
                    <a:pt x="1644" y="12232"/>
                  </a:lnTo>
                  <a:cubicBezTo>
                    <a:pt x="1663" y="12232"/>
                    <a:pt x="1672" y="12241"/>
                    <a:pt x="1682" y="12251"/>
                  </a:cubicBezTo>
                  <a:cubicBezTo>
                    <a:pt x="1701" y="12260"/>
                    <a:pt x="1710" y="12260"/>
                    <a:pt x="1730" y="12270"/>
                  </a:cubicBezTo>
                  <a:lnTo>
                    <a:pt x="1758" y="12279"/>
                  </a:lnTo>
                  <a:cubicBezTo>
                    <a:pt x="1768" y="12289"/>
                    <a:pt x="1777" y="12289"/>
                    <a:pt x="1787" y="12298"/>
                  </a:cubicBezTo>
                  <a:cubicBezTo>
                    <a:pt x="1806" y="12298"/>
                    <a:pt x="1825" y="12308"/>
                    <a:pt x="1854" y="12318"/>
                  </a:cubicBezTo>
                  <a:lnTo>
                    <a:pt x="1873" y="12318"/>
                  </a:lnTo>
                  <a:cubicBezTo>
                    <a:pt x="1882" y="12327"/>
                    <a:pt x="1892" y="12327"/>
                    <a:pt x="1902" y="12327"/>
                  </a:cubicBezTo>
                  <a:cubicBezTo>
                    <a:pt x="1940" y="12337"/>
                    <a:pt x="1978" y="12346"/>
                    <a:pt x="2016" y="12356"/>
                  </a:cubicBezTo>
                  <a:cubicBezTo>
                    <a:pt x="2069" y="12365"/>
                    <a:pt x="2121" y="12370"/>
                    <a:pt x="2174" y="12370"/>
                  </a:cubicBezTo>
                  <a:cubicBezTo>
                    <a:pt x="2226" y="12370"/>
                    <a:pt x="2279" y="12365"/>
                    <a:pt x="2332" y="12356"/>
                  </a:cubicBezTo>
                  <a:cubicBezTo>
                    <a:pt x="2418" y="12490"/>
                    <a:pt x="2542" y="12604"/>
                    <a:pt x="2695" y="12690"/>
                  </a:cubicBezTo>
                  <a:cubicBezTo>
                    <a:pt x="2704" y="12690"/>
                    <a:pt x="2714" y="12700"/>
                    <a:pt x="2723" y="12700"/>
                  </a:cubicBezTo>
                  <a:cubicBezTo>
                    <a:pt x="2809" y="12958"/>
                    <a:pt x="2867" y="13015"/>
                    <a:pt x="2914" y="13053"/>
                  </a:cubicBezTo>
                  <a:cubicBezTo>
                    <a:pt x="3774" y="13627"/>
                    <a:pt x="4988" y="13741"/>
                    <a:pt x="5953" y="13741"/>
                  </a:cubicBezTo>
                  <a:cubicBezTo>
                    <a:pt x="6096" y="13741"/>
                    <a:pt x="6240" y="13732"/>
                    <a:pt x="6373" y="13732"/>
                  </a:cubicBezTo>
                  <a:cubicBezTo>
                    <a:pt x="7558" y="13703"/>
                    <a:pt x="8705" y="13435"/>
                    <a:pt x="9689" y="12977"/>
                  </a:cubicBezTo>
                  <a:cubicBezTo>
                    <a:pt x="9804" y="12920"/>
                    <a:pt x="9890" y="12805"/>
                    <a:pt x="9918" y="12671"/>
                  </a:cubicBezTo>
                  <a:cubicBezTo>
                    <a:pt x="9947" y="12509"/>
                    <a:pt x="9976" y="12318"/>
                    <a:pt x="9985" y="12117"/>
                  </a:cubicBezTo>
                  <a:cubicBezTo>
                    <a:pt x="10022" y="12122"/>
                    <a:pt x="10060" y="12124"/>
                    <a:pt x="10098" y="12124"/>
                  </a:cubicBezTo>
                  <a:cubicBezTo>
                    <a:pt x="10216" y="12124"/>
                    <a:pt x="10335" y="12101"/>
                    <a:pt x="10444" y="12050"/>
                  </a:cubicBezTo>
                  <a:cubicBezTo>
                    <a:pt x="10654" y="11964"/>
                    <a:pt x="10817" y="11792"/>
                    <a:pt x="10922" y="11591"/>
                  </a:cubicBezTo>
                  <a:cubicBezTo>
                    <a:pt x="10939" y="11593"/>
                    <a:pt x="10956" y="11594"/>
                    <a:pt x="10972" y="11594"/>
                  </a:cubicBezTo>
                  <a:cubicBezTo>
                    <a:pt x="11051" y="11594"/>
                    <a:pt x="11130" y="11577"/>
                    <a:pt x="11208" y="11553"/>
                  </a:cubicBezTo>
                  <a:cubicBezTo>
                    <a:pt x="11715" y="11381"/>
                    <a:pt x="11954" y="10789"/>
                    <a:pt x="11858" y="10330"/>
                  </a:cubicBezTo>
                  <a:cubicBezTo>
                    <a:pt x="11849" y="10301"/>
                    <a:pt x="11839" y="10273"/>
                    <a:pt x="11829" y="10244"/>
                  </a:cubicBezTo>
                  <a:cubicBezTo>
                    <a:pt x="12193" y="9910"/>
                    <a:pt x="12317" y="9365"/>
                    <a:pt x="12135" y="8868"/>
                  </a:cubicBezTo>
                  <a:cubicBezTo>
                    <a:pt x="12288" y="8667"/>
                    <a:pt x="12374" y="8390"/>
                    <a:pt x="12345" y="8113"/>
                  </a:cubicBezTo>
                  <a:cubicBezTo>
                    <a:pt x="12326" y="7855"/>
                    <a:pt x="12231" y="7588"/>
                    <a:pt x="12097" y="7377"/>
                  </a:cubicBezTo>
                  <a:cubicBezTo>
                    <a:pt x="12097" y="7320"/>
                    <a:pt x="12107" y="7244"/>
                    <a:pt x="12107" y="7167"/>
                  </a:cubicBezTo>
                  <a:cubicBezTo>
                    <a:pt x="12107" y="7158"/>
                    <a:pt x="12107" y="7139"/>
                    <a:pt x="12107" y="7139"/>
                  </a:cubicBezTo>
                  <a:cubicBezTo>
                    <a:pt x="12107" y="7062"/>
                    <a:pt x="12107" y="6995"/>
                    <a:pt x="12087" y="6919"/>
                  </a:cubicBezTo>
                  <a:lnTo>
                    <a:pt x="12087" y="6862"/>
                  </a:lnTo>
                  <a:cubicBezTo>
                    <a:pt x="12068" y="6709"/>
                    <a:pt x="12021" y="6556"/>
                    <a:pt x="11963" y="6422"/>
                  </a:cubicBezTo>
                  <a:cubicBezTo>
                    <a:pt x="11944" y="6374"/>
                    <a:pt x="11925" y="6326"/>
                    <a:pt x="11896" y="6279"/>
                  </a:cubicBezTo>
                  <a:cubicBezTo>
                    <a:pt x="11992" y="6049"/>
                    <a:pt x="12030" y="5801"/>
                    <a:pt x="12001" y="5562"/>
                  </a:cubicBezTo>
                  <a:cubicBezTo>
                    <a:pt x="11935" y="5065"/>
                    <a:pt x="11552" y="4616"/>
                    <a:pt x="11084" y="4454"/>
                  </a:cubicBezTo>
                  <a:cubicBezTo>
                    <a:pt x="11094" y="3976"/>
                    <a:pt x="10903" y="3536"/>
                    <a:pt x="10549" y="3231"/>
                  </a:cubicBezTo>
                  <a:cubicBezTo>
                    <a:pt x="10520" y="3211"/>
                    <a:pt x="10492" y="3183"/>
                    <a:pt x="10453" y="3164"/>
                  </a:cubicBezTo>
                  <a:cubicBezTo>
                    <a:pt x="10444" y="3164"/>
                    <a:pt x="10434" y="3154"/>
                    <a:pt x="10425" y="3145"/>
                  </a:cubicBezTo>
                  <a:cubicBezTo>
                    <a:pt x="10396" y="3125"/>
                    <a:pt x="10377" y="3116"/>
                    <a:pt x="10358" y="3106"/>
                  </a:cubicBezTo>
                  <a:cubicBezTo>
                    <a:pt x="10339" y="3097"/>
                    <a:pt x="10329" y="3087"/>
                    <a:pt x="10310" y="3087"/>
                  </a:cubicBezTo>
                  <a:cubicBezTo>
                    <a:pt x="10291" y="3078"/>
                    <a:pt x="10272" y="3068"/>
                    <a:pt x="10253" y="3059"/>
                  </a:cubicBezTo>
                  <a:cubicBezTo>
                    <a:pt x="10243" y="3049"/>
                    <a:pt x="10224" y="3039"/>
                    <a:pt x="10205" y="3039"/>
                  </a:cubicBezTo>
                  <a:lnTo>
                    <a:pt x="10176" y="3030"/>
                  </a:lnTo>
                  <a:cubicBezTo>
                    <a:pt x="10090" y="3001"/>
                    <a:pt x="9995" y="2982"/>
                    <a:pt x="9918" y="2973"/>
                  </a:cubicBezTo>
                  <a:lnTo>
                    <a:pt x="9842" y="2973"/>
                  </a:lnTo>
                  <a:cubicBezTo>
                    <a:pt x="9861" y="2543"/>
                    <a:pt x="9680" y="2103"/>
                    <a:pt x="9230" y="1921"/>
                  </a:cubicBezTo>
                  <a:cubicBezTo>
                    <a:pt x="9183" y="1902"/>
                    <a:pt x="9135" y="1893"/>
                    <a:pt x="9087" y="1883"/>
                  </a:cubicBezTo>
                  <a:cubicBezTo>
                    <a:pt x="9097" y="1597"/>
                    <a:pt x="9001" y="1329"/>
                    <a:pt x="8829" y="1157"/>
                  </a:cubicBezTo>
                  <a:cubicBezTo>
                    <a:pt x="8714" y="1052"/>
                    <a:pt x="8571" y="985"/>
                    <a:pt x="8428" y="966"/>
                  </a:cubicBezTo>
                  <a:cubicBezTo>
                    <a:pt x="8428" y="832"/>
                    <a:pt x="8418" y="698"/>
                    <a:pt x="8380" y="603"/>
                  </a:cubicBezTo>
                  <a:cubicBezTo>
                    <a:pt x="8231" y="196"/>
                    <a:pt x="7827" y="1"/>
                    <a:pt x="744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9" name="Google Shape;2716;p48"/>
          <p:cNvGrpSpPr/>
          <p:nvPr/>
        </p:nvGrpSpPr>
        <p:grpSpPr>
          <a:xfrm>
            <a:off x="7159459" y="3920812"/>
            <a:ext cx="1105055" cy="960904"/>
            <a:chOff x="7407728" y="3225408"/>
            <a:chExt cx="1105055" cy="960904"/>
          </a:xfrm>
        </p:grpSpPr>
        <p:sp>
          <p:nvSpPr>
            <p:cNvPr id="80" name="Google Shape;2717;p48"/>
            <p:cNvSpPr/>
            <p:nvPr/>
          </p:nvSpPr>
          <p:spPr>
            <a:xfrm>
              <a:off x="7407728" y="3225408"/>
              <a:ext cx="1105055" cy="960904"/>
            </a:xfrm>
            <a:custGeom>
              <a:avLst/>
              <a:gdLst/>
              <a:ahLst/>
              <a:cxnLst/>
              <a:rect l="l" t="t" r="r" b="b"/>
              <a:pathLst>
                <a:path w="18682" h="16245" extrusionOk="0">
                  <a:moveTo>
                    <a:pt x="8648" y="0"/>
                  </a:moveTo>
                  <a:cubicBezTo>
                    <a:pt x="7826" y="0"/>
                    <a:pt x="7119" y="497"/>
                    <a:pt x="6890" y="1242"/>
                  </a:cubicBezTo>
                  <a:cubicBezTo>
                    <a:pt x="6880" y="1271"/>
                    <a:pt x="6871" y="1290"/>
                    <a:pt x="6871" y="1319"/>
                  </a:cubicBezTo>
                  <a:cubicBezTo>
                    <a:pt x="6794" y="1376"/>
                    <a:pt x="6728" y="1434"/>
                    <a:pt x="6661" y="1510"/>
                  </a:cubicBezTo>
                  <a:cubicBezTo>
                    <a:pt x="6460" y="1720"/>
                    <a:pt x="6326" y="1988"/>
                    <a:pt x="6259" y="2284"/>
                  </a:cubicBezTo>
                  <a:cubicBezTo>
                    <a:pt x="5925" y="2532"/>
                    <a:pt x="5686" y="2886"/>
                    <a:pt x="5581" y="3306"/>
                  </a:cubicBezTo>
                  <a:cubicBezTo>
                    <a:pt x="5409" y="3392"/>
                    <a:pt x="5247" y="3507"/>
                    <a:pt x="5103" y="3641"/>
                  </a:cubicBezTo>
                  <a:cubicBezTo>
                    <a:pt x="4721" y="4004"/>
                    <a:pt x="4473" y="4491"/>
                    <a:pt x="4396" y="5017"/>
                  </a:cubicBezTo>
                  <a:cubicBezTo>
                    <a:pt x="3909" y="5399"/>
                    <a:pt x="3574" y="5982"/>
                    <a:pt x="3527" y="6593"/>
                  </a:cubicBezTo>
                  <a:cubicBezTo>
                    <a:pt x="3507" y="6851"/>
                    <a:pt x="3536" y="7119"/>
                    <a:pt x="3613" y="7367"/>
                  </a:cubicBezTo>
                  <a:cubicBezTo>
                    <a:pt x="3565" y="7539"/>
                    <a:pt x="3536" y="7711"/>
                    <a:pt x="3517" y="7902"/>
                  </a:cubicBezTo>
                  <a:cubicBezTo>
                    <a:pt x="3517" y="7921"/>
                    <a:pt x="3517" y="7941"/>
                    <a:pt x="3517" y="7960"/>
                  </a:cubicBezTo>
                  <a:cubicBezTo>
                    <a:pt x="3507" y="8074"/>
                    <a:pt x="3507" y="8189"/>
                    <a:pt x="3517" y="8313"/>
                  </a:cubicBezTo>
                  <a:cubicBezTo>
                    <a:pt x="3517" y="8323"/>
                    <a:pt x="3517" y="8332"/>
                    <a:pt x="3517" y="8332"/>
                  </a:cubicBezTo>
                  <a:cubicBezTo>
                    <a:pt x="3412" y="8609"/>
                    <a:pt x="3345" y="8906"/>
                    <a:pt x="3335" y="9192"/>
                  </a:cubicBezTo>
                  <a:cubicBezTo>
                    <a:pt x="3326" y="9317"/>
                    <a:pt x="3335" y="9441"/>
                    <a:pt x="3355" y="9565"/>
                  </a:cubicBezTo>
                  <a:cubicBezTo>
                    <a:pt x="3221" y="9613"/>
                    <a:pt x="3077" y="9661"/>
                    <a:pt x="2944" y="9699"/>
                  </a:cubicBezTo>
                  <a:cubicBezTo>
                    <a:pt x="2647" y="9785"/>
                    <a:pt x="2351" y="9842"/>
                    <a:pt x="2055" y="9871"/>
                  </a:cubicBezTo>
                  <a:cubicBezTo>
                    <a:pt x="1969" y="9756"/>
                    <a:pt x="1826" y="9565"/>
                    <a:pt x="1587" y="9431"/>
                  </a:cubicBezTo>
                  <a:cubicBezTo>
                    <a:pt x="1453" y="9355"/>
                    <a:pt x="1300" y="9317"/>
                    <a:pt x="1138" y="9317"/>
                  </a:cubicBezTo>
                  <a:cubicBezTo>
                    <a:pt x="660" y="9317"/>
                    <a:pt x="259" y="9689"/>
                    <a:pt x="220" y="10177"/>
                  </a:cubicBezTo>
                  <a:cubicBezTo>
                    <a:pt x="220" y="10215"/>
                    <a:pt x="220" y="10243"/>
                    <a:pt x="220" y="10282"/>
                  </a:cubicBezTo>
                  <a:cubicBezTo>
                    <a:pt x="106" y="10425"/>
                    <a:pt x="29" y="10607"/>
                    <a:pt x="20" y="10798"/>
                  </a:cubicBezTo>
                  <a:cubicBezTo>
                    <a:pt x="1" y="10950"/>
                    <a:pt x="29" y="11094"/>
                    <a:pt x="77" y="11228"/>
                  </a:cubicBezTo>
                  <a:cubicBezTo>
                    <a:pt x="1" y="11533"/>
                    <a:pt x="68" y="11868"/>
                    <a:pt x="297" y="12116"/>
                  </a:cubicBezTo>
                  <a:cubicBezTo>
                    <a:pt x="498" y="12336"/>
                    <a:pt x="775" y="12460"/>
                    <a:pt x="1080" y="12460"/>
                  </a:cubicBezTo>
                  <a:cubicBezTo>
                    <a:pt x="1472" y="12460"/>
                    <a:pt x="1807" y="12260"/>
                    <a:pt x="1979" y="12135"/>
                  </a:cubicBezTo>
                  <a:cubicBezTo>
                    <a:pt x="2103" y="12049"/>
                    <a:pt x="2208" y="11944"/>
                    <a:pt x="2303" y="11839"/>
                  </a:cubicBezTo>
                  <a:cubicBezTo>
                    <a:pt x="2705" y="11791"/>
                    <a:pt x="3097" y="11715"/>
                    <a:pt x="3479" y="11610"/>
                  </a:cubicBezTo>
                  <a:cubicBezTo>
                    <a:pt x="3603" y="11572"/>
                    <a:pt x="3727" y="11533"/>
                    <a:pt x="3851" y="11486"/>
                  </a:cubicBezTo>
                  <a:cubicBezTo>
                    <a:pt x="3880" y="11533"/>
                    <a:pt x="3909" y="11572"/>
                    <a:pt x="3937" y="11619"/>
                  </a:cubicBezTo>
                  <a:cubicBezTo>
                    <a:pt x="3966" y="12355"/>
                    <a:pt x="4434" y="13167"/>
                    <a:pt x="5285" y="13397"/>
                  </a:cubicBezTo>
                  <a:cubicBezTo>
                    <a:pt x="5313" y="13406"/>
                    <a:pt x="5342" y="13406"/>
                    <a:pt x="5361" y="13416"/>
                  </a:cubicBezTo>
                  <a:cubicBezTo>
                    <a:pt x="5571" y="13626"/>
                    <a:pt x="5829" y="13779"/>
                    <a:pt x="6097" y="13855"/>
                  </a:cubicBezTo>
                  <a:cubicBezTo>
                    <a:pt x="6202" y="14132"/>
                    <a:pt x="6326" y="14314"/>
                    <a:pt x="6489" y="14438"/>
                  </a:cubicBezTo>
                  <a:cubicBezTo>
                    <a:pt x="6240" y="14601"/>
                    <a:pt x="6059" y="14878"/>
                    <a:pt x="6040" y="15193"/>
                  </a:cubicBezTo>
                  <a:cubicBezTo>
                    <a:pt x="6001" y="15680"/>
                    <a:pt x="6317" y="16101"/>
                    <a:pt x="6794" y="16196"/>
                  </a:cubicBezTo>
                  <a:cubicBezTo>
                    <a:pt x="6919" y="16215"/>
                    <a:pt x="7052" y="16235"/>
                    <a:pt x="7196" y="16235"/>
                  </a:cubicBezTo>
                  <a:cubicBezTo>
                    <a:pt x="7301" y="16235"/>
                    <a:pt x="7406" y="16225"/>
                    <a:pt x="7492" y="16215"/>
                  </a:cubicBezTo>
                  <a:cubicBezTo>
                    <a:pt x="7540" y="16215"/>
                    <a:pt x="7597" y="16215"/>
                    <a:pt x="7645" y="16206"/>
                  </a:cubicBezTo>
                  <a:cubicBezTo>
                    <a:pt x="8094" y="16196"/>
                    <a:pt x="8476" y="15852"/>
                    <a:pt x="8534" y="15403"/>
                  </a:cubicBezTo>
                  <a:cubicBezTo>
                    <a:pt x="8543" y="15346"/>
                    <a:pt x="8543" y="15279"/>
                    <a:pt x="8534" y="15222"/>
                  </a:cubicBezTo>
                  <a:lnTo>
                    <a:pt x="8534" y="15222"/>
                  </a:lnTo>
                  <a:cubicBezTo>
                    <a:pt x="8992" y="15289"/>
                    <a:pt x="9499" y="15327"/>
                    <a:pt x="10072" y="15327"/>
                  </a:cubicBezTo>
                  <a:lnTo>
                    <a:pt x="10521" y="15327"/>
                  </a:lnTo>
                  <a:cubicBezTo>
                    <a:pt x="10961" y="15308"/>
                    <a:pt x="11410" y="15269"/>
                    <a:pt x="11849" y="15193"/>
                  </a:cubicBezTo>
                  <a:cubicBezTo>
                    <a:pt x="11859" y="15308"/>
                    <a:pt x="11887" y="15451"/>
                    <a:pt x="11935" y="15594"/>
                  </a:cubicBezTo>
                  <a:cubicBezTo>
                    <a:pt x="12012" y="15814"/>
                    <a:pt x="12174" y="16005"/>
                    <a:pt x="12384" y="16110"/>
                  </a:cubicBezTo>
                  <a:cubicBezTo>
                    <a:pt x="12499" y="16177"/>
                    <a:pt x="12614" y="16215"/>
                    <a:pt x="12747" y="16235"/>
                  </a:cubicBezTo>
                  <a:cubicBezTo>
                    <a:pt x="12814" y="16244"/>
                    <a:pt x="12872" y="16244"/>
                    <a:pt x="12939" y="16244"/>
                  </a:cubicBezTo>
                  <a:cubicBezTo>
                    <a:pt x="13044" y="16244"/>
                    <a:pt x="13130" y="16235"/>
                    <a:pt x="13196" y="16235"/>
                  </a:cubicBezTo>
                  <a:lnTo>
                    <a:pt x="13263" y="16225"/>
                  </a:lnTo>
                  <a:lnTo>
                    <a:pt x="13302" y="16225"/>
                  </a:lnTo>
                  <a:cubicBezTo>
                    <a:pt x="13454" y="16215"/>
                    <a:pt x="13770" y="16206"/>
                    <a:pt x="14066" y="15948"/>
                  </a:cubicBezTo>
                  <a:cubicBezTo>
                    <a:pt x="14286" y="15747"/>
                    <a:pt x="14400" y="15451"/>
                    <a:pt x="14381" y="15155"/>
                  </a:cubicBezTo>
                  <a:cubicBezTo>
                    <a:pt x="14353" y="14916"/>
                    <a:pt x="14238" y="14687"/>
                    <a:pt x="14066" y="14534"/>
                  </a:cubicBezTo>
                  <a:cubicBezTo>
                    <a:pt x="14095" y="14515"/>
                    <a:pt x="14133" y="14505"/>
                    <a:pt x="14162" y="14486"/>
                  </a:cubicBezTo>
                  <a:cubicBezTo>
                    <a:pt x="14486" y="14333"/>
                    <a:pt x="14735" y="14037"/>
                    <a:pt x="14830" y="13683"/>
                  </a:cubicBezTo>
                  <a:cubicBezTo>
                    <a:pt x="14859" y="13683"/>
                    <a:pt x="14888" y="13674"/>
                    <a:pt x="14907" y="13674"/>
                  </a:cubicBezTo>
                  <a:cubicBezTo>
                    <a:pt x="15643" y="13502"/>
                    <a:pt x="16168" y="12995"/>
                    <a:pt x="16350" y="12307"/>
                  </a:cubicBezTo>
                  <a:cubicBezTo>
                    <a:pt x="16703" y="12107"/>
                    <a:pt x="16990" y="11801"/>
                    <a:pt x="17162" y="11409"/>
                  </a:cubicBezTo>
                  <a:cubicBezTo>
                    <a:pt x="17286" y="11132"/>
                    <a:pt x="17353" y="10836"/>
                    <a:pt x="17353" y="10549"/>
                  </a:cubicBezTo>
                  <a:cubicBezTo>
                    <a:pt x="17353" y="10272"/>
                    <a:pt x="17296" y="9995"/>
                    <a:pt x="17181" y="9737"/>
                  </a:cubicBezTo>
                  <a:cubicBezTo>
                    <a:pt x="17573" y="9374"/>
                    <a:pt x="17888" y="8944"/>
                    <a:pt x="18108" y="8466"/>
                  </a:cubicBezTo>
                  <a:cubicBezTo>
                    <a:pt x="18528" y="7558"/>
                    <a:pt x="18681" y="6154"/>
                    <a:pt x="18127" y="5055"/>
                  </a:cubicBezTo>
                  <a:cubicBezTo>
                    <a:pt x="18184" y="4539"/>
                    <a:pt x="18137" y="3822"/>
                    <a:pt x="17687" y="3354"/>
                  </a:cubicBezTo>
                  <a:cubicBezTo>
                    <a:pt x="17515" y="3173"/>
                    <a:pt x="17277" y="3067"/>
                    <a:pt x="17028" y="3067"/>
                  </a:cubicBezTo>
                  <a:cubicBezTo>
                    <a:pt x="16636" y="3067"/>
                    <a:pt x="16302" y="3316"/>
                    <a:pt x="16168" y="3669"/>
                  </a:cubicBezTo>
                  <a:cubicBezTo>
                    <a:pt x="15958" y="3775"/>
                    <a:pt x="15805" y="3966"/>
                    <a:pt x="15729" y="4185"/>
                  </a:cubicBezTo>
                  <a:cubicBezTo>
                    <a:pt x="15585" y="4291"/>
                    <a:pt x="15480" y="4434"/>
                    <a:pt x="15413" y="4606"/>
                  </a:cubicBezTo>
                  <a:cubicBezTo>
                    <a:pt x="15404" y="4596"/>
                    <a:pt x="15385" y="4587"/>
                    <a:pt x="15375" y="4577"/>
                  </a:cubicBezTo>
                  <a:cubicBezTo>
                    <a:pt x="15375" y="4558"/>
                    <a:pt x="15366" y="4549"/>
                    <a:pt x="15366" y="4539"/>
                  </a:cubicBezTo>
                  <a:cubicBezTo>
                    <a:pt x="15241" y="3899"/>
                    <a:pt x="14840" y="3373"/>
                    <a:pt x="14257" y="3096"/>
                  </a:cubicBezTo>
                  <a:cubicBezTo>
                    <a:pt x="14257" y="3096"/>
                    <a:pt x="14257" y="3087"/>
                    <a:pt x="14248" y="3087"/>
                  </a:cubicBezTo>
                  <a:cubicBezTo>
                    <a:pt x="14009" y="2685"/>
                    <a:pt x="13617" y="2351"/>
                    <a:pt x="13168" y="2150"/>
                  </a:cubicBezTo>
                  <a:cubicBezTo>
                    <a:pt x="12929" y="1529"/>
                    <a:pt x="12423" y="1032"/>
                    <a:pt x="11782" y="822"/>
                  </a:cubicBezTo>
                  <a:cubicBezTo>
                    <a:pt x="11591" y="755"/>
                    <a:pt x="11391" y="707"/>
                    <a:pt x="11180" y="698"/>
                  </a:cubicBezTo>
                  <a:cubicBezTo>
                    <a:pt x="10894" y="449"/>
                    <a:pt x="10531" y="277"/>
                    <a:pt x="10139" y="210"/>
                  </a:cubicBezTo>
                  <a:cubicBezTo>
                    <a:pt x="10015" y="191"/>
                    <a:pt x="9881" y="182"/>
                    <a:pt x="9757" y="182"/>
                  </a:cubicBezTo>
                  <a:cubicBezTo>
                    <a:pt x="9671" y="182"/>
                    <a:pt x="9585" y="191"/>
                    <a:pt x="9499" y="201"/>
                  </a:cubicBezTo>
                  <a:cubicBezTo>
                    <a:pt x="9327" y="115"/>
                    <a:pt x="9155" y="58"/>
                    <a:pt x="8983" y="29"/>
                  </a:cubicBezTo>
                  <a:cubicBezTo>
                    <a:pt x="8878" y="10"/>
                    <a:pt x="8763" y="0"/>
                    <a:pt x="86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228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2718;p48"/>
            <p:cNvSpPr/>
            <p:nvPr/>
          </p:nvSpPr>
          <p:spPr>
            <a:xfrm>
              <a:off x="7810715" y="4027190"/>
              <a:ext cx="145925" cy="108897"/>
            </a:xfrm>
            <a:custGeom>
              <a:avLst/>
              <a:gdLst/>
              <a:ahLst/>
              <a:cxnLst/>
              <a:rect l="l" t="t" r="r" b="b"/>
              <a:pathLst>
                <a:path w="2467" h="1841" extrusionOk="0">
                  <a:moveTo>
                    <a:pt x="2356" y="1"/>
                  </a:moveTo>
                  <a:cubicBezTo>
                    <a:pt x="2349" y="1"/>
                    <a:pt x="2341" y="2"/>
                    <a:pt x="2332" y="4"/>
                  </a:cubicBezTo>
                  <a:cubicBezTo>
                    <a:pt x="1854" y="138"/>
                    <a:pt x="1338" y="291"/>
                    <a:pt x="985" y="654"/>
                  </a:cubicBezTo>
                  <a:cubicBezTo>
                    <a:pt x="775" y="864"/>
                    <a:pt x="497" y="1304"/>
                    <a:pt x="603" y="1628"/>
                  </a:cubicBezTo>
                  <a:cubicBezTo>
                    <a:pt x="478" y="1604"/>
                    <a:pt x="361" y="1579"/>
                    <a:pt x="239" y="1579"/>
                  </a:cubicBezTo>
                  <a:cubicBezTo>
                    <a:pt x="220" y="1579"/>
                    <a:pt x="201" y="1579"/>
                    <a:pt x="182" y="1581"/>
                  </a:cubicBezTo>
                  <a:cubicBezTo>
                    <a:pt x="48" y="1581"/>
                    <a:pt x="1" y="1791"/>
                    <a:pt x="144" y="1820"/>
                  </a:cubicBezTo>
                  <a:cubicBezTo>
                    <a:pt x="220" y="1835"/>
                    <a:pt x="296" y="1841"/>
                    <a:pt x="371" y="1841"/>
                  </a:cubicBezTo>
                  <a:cubicBezTo>
                    <a:pt x="521" y="1841"/>
                    <a:pt x="669" y="1820"/>
                    <a:pt x="822" y="1820"/>
                  </a:cubicBezTo>
                  <a:cubicBezTo>
                    <a:pt x="899" y="1820"/>
                    <a:pt x="918" y="1695"/>
                    <a:pt x="841" y="1676"/>
                  </a:cubicBezTo>
                  <a:cubicBezTo>
                    <a:pt x="880" y="1542"/>
                    <a:pt x="861" y="1409"/>
                    <a:pt x="899" y="1265"/>
                  </a:cubicBezTo>
                  <a:cubicBezTo>
                    <a:pt x="966" y="1055"/>
                    <a:pt x="1109" y="874"/>
                    <a:pt x="1271" y="730"/>
                  </a:cubicBezTo>
                  <a:cubicBezTo>
                    <a:pt x="1587" y="453"/>
                    <a:pt x="1988" y="319"/>
                    <a:pt x="2370" y="176"/>
                  </a:cubicBezTo>
                  <a:cubicBezTo>
                    <a:pt x="2467" y="141"/>
                    <a:pt x="2442" y="1"/>
                    <a:pt x="235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2719;p48"/>
            <p:cNvSpPr/>
            <p:nvPr/>
          </p:nvSpPr>
          <p:spPr>
            <a:xfrm>
              <a:off x="8096349" y="4023405"/>
              <a:ext cx="114043" cy="113629"/>
            </a:xfrm>
            <a:custGeom>
              <a:avLst/>
              <a:gdLst/>
              <a:ahLst/>
              <a:cxnLst/>
              <a:rect l="l" t="t" r="r" b="b"/>
              <a:pathLst>
                <a:path w="1928" h="1921" extrusionOk="0">
                  <a:moveTo>
                    <a:pt x="130" y="0"/>
                  </a:moveTo>
                  <a:cubicBezTo>
                    <a:pt x="66" y="0"/>
                    <a:pt x="0" y="81"/>
                    <a:pt x="64" y="135"/>
                  </a:cubicBezTo>
                  <a:cubicBezTo>
                    <a:pt x="351" y="355"/>
                    <a:pt x="618" y="527"/>
                    <a:pt x="800" y="842"/>
                  </a:cubicBezTo>
                  <a:cubicBezTo>
                    <a:pt x="895" y="985"/>
                    <a:pt x="953" y="1138"/>
                    <a:pt x="1000" y="1301"/>
                  </a:cubicBezTo>
                  <a:cubicBezTo>
                    <a:pt x="1039" y="1482"/>
                    <a:pt x="1029" y="1664"/>
                    <a:pt x="1086" y="1826"/>
                  </a:cubicBezTo>
                  <a:cubicBezTo>
                    <a:pt x="1096" y="1855"/>
                    <a:pt x="1115" y="1884"/>
                    <a:pt x="1144" y="1893"/>
                  </a:cubicBezTo>
                  <a:cubicBezTo>
                    <a:pt x="1163" y="1903"/>
                    <a:pt x="1182" y="1912"/>
                    <a:pt x="1201" y="1912"/>
                  </a:cubicBezTo>
                  <a:cubicBezTo>
                    <a:pt x="1239" y="1918"/>
                    <a:pt x="1278" y="1920"/>
                    <a:pt x="1316" y="1920"/>
                  </a:cubicBezTo>
                  <a:cubicBezTo>
                    <a:pt x="1401" y="1920"/>
                    <a:pt x="1485" y="1909"/>
                    <a:pt x="1564" y="1903"/>
                  </a:cubicBezTo>
                  <a:cubicBezTo>
                    <a:pt x="1679" y="1893"/>
                    <a:pt x="1784" y="1903"/>
                    <a:pt x="1870" y="1826"/>
                  </a:cubicBezTo>
                  <a:cubicBezTo>
                    <a:pt x="1927" y="1778"/>
                    <a:pt x="1908" y="1683"/>
                    <a:pt x="1851" y="1645"/>
                  </a:cubicBezTo>
                  <a:cubicBezTo>
                    <a:pt x="1808" y="1621"/>
                    <a:pt x="1763" y="1614"/>
                    <a:pt x="1718" y="1614"/>
                  </a:cubicBezTo>
                  <a:cubicBezTo>
                    <a:pt x="1652" y="1614"/>
                    <a:pt x="1584" y="1629"/>
                    <a:pt x="1516" y="1635"/>
                  </a:cubicBezTo>
                  <a:cubicBezTo>
                    <a:pt x="1459" y="1645"/>
                    <a:pt x="1392" y="1645"/>
                    <a:pt x="1325" y="1654"/>
                  </a:cubicBezTo>
                  <a:cubicBezTo>
                    <a:pt x="1421" y="995"/>
                    <a:pt x="742" y="125"/>
                    <a:pt x="140" y="1"/>
                  </a:cubicBezTo>
                  <a:cubicBezTo>
                    <a:pt x="137" y="1"/>
                    <a:pt x="133" y="0"/>
                    <a:pt x="13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2720;p48"/>
            <p:cNvSpPr/>
            <p:nvPr/>
          </p:nvSpPr>
          <p:spPr>
            <a:xfrm>
              <a:off x="8288112" y="3456449"/>
              <a:ext cx="172661" cy="356324"/>
            </a:xfrm>
            <a:custGeom>
              <a:avLst/>
              <a:gdLst/>
              <a:ahLst/>
              <a:cxnLst/>
              <a:rect l="l" t="t" r="r" b="b"/>
              <a:pathLst>
                <a:path w="2919" h="6024" extrusionOk="0">
                  <a:moveTo>
                    <a:pt x="2150" y="0"/>
                  </a:moveTo>
                  <a:cubicBezTo>
                    <a:pt x="2109" y="0"/>
                    <a:pt x="2068" y="33"/>
                    <a:pt x="2068" y="79"/>
                  </a:cubicBezTo>
                  <a:cubicBezTo>
                    <a:pt x="2058" y="279"/>
                    <a:pt x="2154" y="490"/>
                    <a:pt x="2182" y="690"/>
                  </a:cubicBezTo>
                  <a:cubicBezTo>
                    <a:pt x="2192" y="767"/>
                    <a:pt x="2192" y="843"/>
                    <a:pt x="2192" y="910"/>
                  </a:cubicBezTo>
                  <a:cubicBezTo>
                    <a:pt x="2163" y="872"/>
                    <a:pt x="2135" y="824"/>
                    <a:pt x="2096" y="776"/>
                  </a:cubicBezTo>
                  <a:cubicBezTo>
                    <a:pt x="2019" y="673"/>
                    <a:pt x="1879" y="492"/>
                    <a:pt x="1734" y="492"/>
                  </a:cubicBezTo>
                  <a:cubicBezTo>
                    <a:pt x="1718" y="492"/>
                    <a:pt x="1702" y="494"/>
                    <a:pt x="1685" y="499"/>
                  </a:cubicBezTo>
                  <a:cubicBezTo>
                    <a:pt x="1657" y="509"/>
                    <a:pt x="1638" y="528"/>
                    <a:pt x="1638" y="557"/>
                  </a:cubicBezTo>
                  <a:cubicBezTo>
                    <a:pt x="1647" y="700"/>
                    <a:pt x="1819" y="795"/>
                    <a:pt x="1905" y="900"/>
                  </a:cubicBezTo>
                  <a:cubicBezTo>
                    <a:pt x="1972" y="977"/>
                    <a:pt x="2029" y="1063"/>
                    <a:pt x="2087" y="1149"/>
                  </a:cubicBezTo>
                  <a:cubicBezTo>
                    <a:pt x="2077" y="1158"/>
                    <a:pt x="2077" y="1168"/>
                    <a:pt x="2077" y="1178"/>
                  </a:cubicBezTo>
                  <a:cubicBezTo>
                    <a:pt x="2029" y="1130"/>
                    <a:pt x="1982" y="1092"/>
                    <a:pt x="1934" y="1063"/>
                  </a:cubicBezTo>
                  <a:cubicBezTo>
                    <a:pt x="1816" y="987"/>
                    <a:pt x="1659" y="911"/>
                    <a:pt x="1512" y="911"/>
                  </a:cubicBezTo>
                  <a:cubicBezTo>
                    <a:pt x="1456" y="911"/>
                    <a:pt x="1401" y="922"/>
                    <a:pt x="1351" y="948"/>
                  </a:cubicBezTo>
                  <a:cubicBezTo>
                    <a:pt x="1294" y="977"/>
                    <a:pt x="1303" y="1063"/>
                    <a:pt x="1351" y="1092"/>
                  </a:cubicBezTo>
                  <a:cubicBezTo>
                    <a:pt x="1475" y="1178"/>
                    <a:pt x="1647" y="1187"/>
                    <a:pt x="1781" y="1254"/>
                  </a:cubicBezTo>
                  <a:cubicBezTo>
                    <a:pt x="1934" y="1340"/>
                    <a:pt x="2068" y="1455"/>
                    <a:pt x="2163" y="1598"/>
                  </a:cubicBezTo>
                  <a:cubicBezTo>
                    <a:pt x="2173" y="1617"/>
                    <a:pt x="2192" y="1627"/>
                    <a:pt x="2211" y="1636"/>
                  </a:cubicBezTo>
                  <a:cubicBezTo>
                    <a:pt x="2335" y="1971"/>
                    <a:pt x="2450" y="2305"/>
                    <a:pt x="2469" y="2687"/>
                  </a:cubicBezTo>
                  <a:cubicBezTo>
                    <a:pt x="2488" y="3194"/>
                    <a:pt x="2393" y="3710"/>
                    <a:pt x="2173" y="4168"/>
                  </a:cubicBezTo>
                  <a:cubicBezTo>
                    <a:pt x="1762" y="5009"/>
                    <a:pt x="988" y="5583"/>
                    <a:pt x="109" y="5850"/>
                  </a:cubicBezTo>
                  <a:cubicBezTo>
                    <a:pt x="1" y="5877"/>
                    <a:pt x="37" y="6024"/>
                    <a:pt x="138" y="6024"/>
                  </a:cubicBezTo>
                  <a:cubicBezTo>
                    <a:pt x="144" y="6024"/>
                    <a:pt x="150" y="6023"/>
                    <a:pt x="157" y="6022"/>
                  </a:cubicBezTo>
                  <a:cubicBezTo>
                    <a:pt x="1160" y="5841"/>
                    <a:pt x="2039" y="5133"/>
                    <a:pt x="2459" y="4216"/>
                  </a:cubicBezTo>
                  <a:cubicBezTo>
                    <a:pt x="2842" y="3375"/>
                    <a:pt x="2918" y="2124"/>
                    <a:pt x="2373" y="1321"/>
                  </a:cubicBezTo>
                  <a:cubicBezTo>
                    <a:pt x="2373" y="1311"/>
                    <a:pt x="2373" y="1302"/>
                    <a:pt x="2364" y="1292"/>
                  </a:cubicBezTo>
                  <a:cubicBezTo>
                    <a:pt x="2364" y="1292"/>
                    <a:pt x="2364" y="1283"/>
                    <a:pt x="2364" y="1283"/>
                  </a:cubicBezTo>
                  <a:cubicBezTo>
                    <a:pt x="2459" y="920"/>
                    <a:pt x="2459" y="299"/>
                    <a:pt x="2201" y="21"/>
                  </a:cubicBezTo>
                  <a:cubicBezTo>
                    <a:pt x="2187" y="7"/>
                    <a:pt x="2168" y="0"/>
                    <a:pt x="215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2721;p48"/>
            <p:cNvSpPr/>
            <p:nvPr/>
          </p:nvSpPr>
          <p:spPr>
            <a:xfrm>
              <a:off x="7455758" y="3785620"/>
              <a:ext cx="276707" cy="126997"/>
            </a:xfrm>
            <a:custGeom>
              <a:avLst/>
              <a:gdLst/>
              <a:ahLst/>
              <a:cxnLst/>
              <a:rect l="l" t="t" r="r" b="b"/>
              <a:pathLst>
                <a:path w="4678" h="2147" extrusionOk="0">
                  <a:moveTo>
                    <a:pt x="4532" y="1"/>
                  </a:moveTo>
                  <a:cubicBezTo>
                    <a:pt x="4516" y="1"/>
                    <a:pt x="4499" y="6"/>
                    <a:pt x="4482" y="18"/>
                  </a:cubicBezTo>
                  <a:cubicBezTo>
                    <a:pt x="3852" y="476"/>
                    <a:pt x="3116" y="820"/>
                    <a:pt x="2361" y="1030"/>
                  </a:cubicBezTo>
                  <a:cubicBezTo>
                    <a:pt x="1988" y="1145"/>
                    <a:pt x="1606" y="1212"/>
                    <a:pt x="1214" y="1250"/>
                  </a:cubicBezTo>
                  <a:lnTo>
                    <a:pt x="947" y="1250"/>
                  </a:lnTo>
                  <a:cubicBezTo>
                    <a:pt x="851" y="1193"/>
                    <a:pt x="756" y="1116"/>
                    <a:pt x="679" y="1030"/>
                  </a:cubicBezTo>
                  <a:cubicBezTo>
                    <a:pt x="574" y="925"/>
                    <a:pt x="498" y="763"/>
                    <a:pt x="374" y="696"/>
                  </a:cubicBezTo>
                  <a:cubicBezTo>
                    <a:pt x="358" y="686"/>
                    <a:pt x="341" y="681"/>
                    <a:pt x="326" y="681"/>
                  </a:cubicBezTo>
                  <a:cubicBezTo>
                    <a:pt x="285" y="681"/>
                    <a:pt x="249" y="714"/>
                    <a:pt x="249" y="763"/>
                  </a:cubicBezTo>
                  <a:cubicBezTo>
                    <a:pt x="230" y="935"/>
                    <a:pt x="402" y="1107"/>
                    <a:pt x="526" y="1212"/>
                  </a:cubicBezTo>
                  <a:cubicBezTo>
                    <a:pt x="536" y="1222"/>
                    <a:pt x="546" y="1231"/>
                    <a:pt x="565" y="1241"/>
                  </a:cubicBezTo>
                  <a:cubicBezTo>
                    <a:pt x="402" y="1241"/>
                    <a:pt x="249" y="1250"/>
                    <a:pt x="106" y="1298"/>
                  </a:cubicBezTo>
                  <a:cubicBezTo>
                    <a:pt x="30" y="1327"/>
                    <a:pt x="1" y="1441"/>
                    <a:pt x="87" y="1489"/>
                  </a:cubicBezTo>
                  <a:cubicBezTo>
                    <a:pt x="233" y="1570"/>
                    <a:pt x="421" y="1596"/>
                    <a:pt x="616" y="1596"/>
                  </a:cubicBezTo>
                  <a:cubicBezTo>
                    <a:pt x="649" y="1596"/>
                    <a:pt x="684" y="1596"/>
                    <a:pt x="718" y="1594"/>
                  </a:cubicBezTo>
                  <a:lnTo>
                    <a:pt x="718" y="1594"/>
                  </a:lnTo>
                  <a:cubicBezTo>
                    <a:pt x="660" y="1661"/>
                    <a:pt x="603" y="1718"/>
                    <a:pt x="526" y="1757"/>
                  </a:cubicBezTo>
                  <a:cubicBezTo>
                    <a:pt x="402" y="1823"/>
                    <a:pt x="192" y="1804"/>
                    <a:pt x="106" y="1919"/>
                  </a:cubicBezTo>
                  <a:cubicBezTo>
                    <a:pt x="58" y="1967"/>
                    <a:pt x="58" y="2034"/>
                    <a:pt x="106" y="2081"/>
                  </a:cubicBezTo>
                  <a:cubicBezTo>
                    <a:pt x="150" y="2128"/>
                    <a:pt x="208" y="2146"/>
                    <a:pt x="271" y="2146"/>
                  </a:cubicBezTo>
                  <a:cubicBezTo>
                    <a:pt x="415" y="2146"/>
                    <a:pt x="586" y="2052"/>
                    <a:pt x="679" y="1986"/>
                  </a:cubicBezTo>
                  <a:cubicBezTo>
                    <a:pt x="823" y="1890"/>
                    <a:pt x="947" y="1747"/>
                    <a:pt x="985" y="1575"/>
                  </a:cubicBezTo>
                  <a:cubicBezTo>
                    <a:pt x="1071" y="1565"/>
                    <a:pt x="1148" y="1565"/>
                    <a:pt x="1214" y="1556"/>
                  </a:cubicBezTo>
                  <a:cubicBezTo>
                    <a:pt x="1635" y="1518"/>
                    <a:pt x="2046" y="1441"/>
                    <a:pt x="2437" y="1327"/>
                  </a:cubicBezTo>
                  <a:cubicBezTo>
                    <a:pt x="3250" y="1097"/>
                    <a:pt x="3957" y="696"/>
                    <a:pt x="4607" y="170"/>
                  </a:cubicBezTo>
                  <a:cubicBezTo>
                    <a:pt x="4678" y="115"/>
                    <a:pt x="4612" y="1"/>
                    <a:pt x="453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2722;p48"/>
            <p:cNvSpPr/>
            <p:nvPr/>
          </p:nvSpPr>
          <p:spPr>
            <a:xfrm>
              <a:off x="7664320" y="3285090"/>
              <a:ext cx="717322" cy="745241"/>
            </a:xfrm>
            <a:custGeom>
              <a:avLst/>
              <a:gdLst/>
              <a:ahLst/>
              <a:cxnLst/>
              <a:rect l="l" t="t" r="r" b="b"/>
              <a:pathLst>
                <a:path w="12127" h="12599" extrusionOk="0">
                  <a:moveTo>
                    <a:pt x="4315" y="1"/>
                  </a:moveTo>
                  <a:cubicBezTo>
                    <a:pt x="3974" y="1"/>
                    <a:pt x="3626" y="197"/>
                    <a:pt x="3517" y="539"/>
                  </a:cubicBezTo>
                  <a:cubicBezTo>
                    <a:pt x="3488" y="654"/>
                    <a:pt x="3488" y="864"/>
                    <a:pt x="3555" y="1026"/>
                  </a:cubicBezTo>
                  <a:cubicBezTo>
                    <a:pt x="3521" y="1022"/>
                    <a:pt x="3488" y="1019"/>
                    <a:pt x="3457" y="1019"/>
                  </a:cubicBezTo>
                  <a:cubicBezTo>
                    <a:pt x="2995" y="1019"/>
                    <a:pt x="2817" y="1524"/>
                    <a:pt x="2915" y="1953"/>
                  </a:cubicBezTo>
                  <a:cubicBezTo>
                    <a:pt x="2839" y="1953"/>
                    <a:pt x="2743" y="1972"/>
                    <a:pt x="2657" y="2020"/>
                  </a:cubicBezTo>
                  <a:cubicBezTo>
                    <a:pt x="2227" y="2211"/>
                    <a:pt x="2132" y="2689"/>
                    <a:pt x="2237" y="3110"/>
                  </a:cubicBezTo>
                  <a:cubicBezTo>
                    <a:pt x="2203" y="3106"/>
                    <a:pt x="2169" y="3104"/>
                    <a:pt x="2135" y="3104"/>
                  </a:cubicBezTo>
                  <a:cubicBezTo>
                    <a:pt x="1896" y="3104"/>
                    <a:pt x="1647" y="3192"/>
                    <a:pt x="1463" y="3368"/>
                  </a:cubicBezTo>
                  <a:cubicBezTo>
                    <a:pt x="1119" y="3702"/>
                    <a:pt x="1004" y="4170"/>
                    <a:pt x="1071" y="4619"/>
                  </a:cubicBezTo>
                  <a:cubicBezTo>
                    <a:pt x="612" y="4734"/>
                    <a:pt x="240" y="5173"/>
                    <a:pt x="201" y="5661"/>
                  </a:cubicBezTo>
                  <a:cubicBezTo>
                    <a:pt x="182" y="5900"/>
                    <a:pt x="249" y="6148"/>
                    <a:pt x="373" y="6358"/>
                  </a:cubicBezTo>
                  <a:cubicBezTo>
                    <a:pt x="268" y="6540"/>
                    <a:pt x="211" y="6750"/>
                    <a:pt x="192" y="6960"/>
                  </a:cubicBezTo>
                  <a:cubicBezTo>
                    <a:pt x="192" y="6979"/>
                    <a:pt x="192" y="6998"/>
                    <a:pt x="192" y="7018"/>
                  </a:cubicBezTo>
                  <a:cubicBezTo>
                    <a:pt x="182" y="7084"/>
                    <a:pt x="182" y="7142"/>
                    <a:pt x="192" y="7209"/>
                  </a:cubicBezTo>
                  <a:cubicBezTo>
                    <a:pt x="192" y="7218"/>
                    <a:pt x="192" y="7237"/>
                    <a:pt x="192" y="7247"/>
                  </a:cubicBezTo>
                  <a:cubicBezTo>
                    <a:pt x="201" y="7333"/>
                    <a:pt x="211" y="7419"/>
                    <a:pt x="230" y="7505"/>
                  </a:cubicBezTo>
                  <a:cubicBezTo>
                    <a:pt x="87" y="7715"/>
                    <a:pt x="20" y="7992"/>
                    <a:pt x="10" y="8212"/>
                  </a:cubicBezTo>
                  <a:cubicBezTo>
                    <a:pt x="1" y="8451"/>
                    <a:pt x="87" y="8709"/>
                    <a:pt x="259" y="8881"/>
                  </a:cubicBezTo>
                  <a:cubicBezTo>
                    <a:pt x="268" y="8900"/>
                    <a:pt x="278" y="8910"/>
                    <a:pt x="287" y="8929"/>
                  </a:cubicBezTo>
                  <a:cubicBezTo>
                    <a:pt x="106" y="9397"/>
                    <a:pt x="240" y="9961"/>
                    <a:pt x="679" y="10247"/>
                  </a:cubicBezTo>
                  <a:cubicBezTo>
                    <a:pt x="651" y="10305"/>
                    <a:pt x="631" y="10362"/>
                    <a:pt x="622" y="10429"/>
                  </a:cubicBezTo>
                  <a:cubicBezTo>
                    <a:pt x="565" y="10830"/>
                    <a:pt x="803" y="11298"/>
                    <a:pt x="1214" y="11413"/>
                  </a:cubicBezTo>
                  <a:cubicBezTo>
                    <a:pt x="1268" y="11426"/>
                    <a:pt x="1323" y="11433"/>
                    <a:pt x="1378" y="11433"/>
                  </a:cubicBezTo>
                  <a:cubicBezTo>
                    <a:pt x="1442" y="11433"/>
                    <a:pt x="1506" y="11424"/>
                    <a:pt x="1568" y="11403"/>
                  </a:cubicBezTo>
                  <a:cubicBezTo>
                    <a:pt x="1667" y="11700"/>
                    <a:pt x="1953" y="11907"/>
                    <a:pt x="2250" y="11907"/>
                  </a:cubicBezTo>
                  <a:cubicBezTo>
                    <a:pt x="2355" y="11907"/>
                    <a:pt x="2462" y="11881"/>
                    <a:pt x="2562" y="11824"/>
                  </a:cubicBezTo>
                  <a:cubicBezTo>
                    <a:pt x="2600" y="11910"/>
                    <a:pt x="2648" y="11986"/>
                    <a:pt x="2724" y="12044"/>
                  </a:cubicBezTo>
                  <a:cubicBezTo>
                    <a:pt x="2885" y="12185"/>
                    <a:pt x="3056" y="12242"/>
                    <a:pt x="3228" y="12242"/>
                  </a:cubicBezTo>
                  <a:cubicBezTo>
                    <a:pt x="3393" y="12242"/>
                    <a:pt x="3559" y="12190"/>
                    <a:pt x="3718" y="12111"/>
                  </a:cubicBezTo>
                  <a:cubicBezTo>
                    <a:pt x="3737" y="12130"/>
                    <a:pt x="3766" y="12149"/>
                    <a:pt x="3785" y="12168"/>
                  </a:cubicBezTo>
                  <a:cubicBezTo>
                    <a:pt x="3967" y="12308"/>
                    <a:pt x="4182" y="12369"/>
                    <a:pt x="4402" y="12369"/>
                  </a:cubicBezTo>
                  <a:cubicBezTo>
                    <a:pt x="4631" y="12369"/>
                    <a:pt x="4865" y="12304"/>
                    <a:pt x="5075" y="12197"/>
                  </a:cubicBezTo>
                  <a:cubicBezTo>
                    <a:pt x="5227" y="12397"/>
                    <a:pt x="5485" y="12531"/>
                    <a:pt x="5763" y="12541"/>
                  </a:cubicBezTo>
                  <a:cubicBezTo>
                    <a:pt x="5773" y="12541"/>
                    <a:pt x="5784" y="12541"/>
                    <a:pt x="5794" y="12541"/>
                  </a:cubicBezTo>
                  <a:cubicBezTo>
                    <a:pt x="6103" y="12541"/>
                    <a:pt x="6467" y="12408"/>
                    <a:pt x="6680" y="12158"/>
                  </a:cubicBezTo>
                  <a:cubicBezTo>
                    <a:pt x="6828" y="12253"/>
                    <a:pt x="6996" y="12302"/>
                    <a:pt x="7166" y="12302"/>
                  </a:cubicBezTo>
                  <a:cubicBezTo>
                    <a:pt x="7303" y="12302"/>
                    <a:pt x="7440" y="12270"/>
                    <a:pt x="7569" y="12206"/>
                  </a:cubicBezTo>
                  <a:cubicBezTo>
                    <a:pt x="7702" y="12388"/>
                    <a:pt x="7903" y="12521"/>
                    <a:pt x="8142" y="12579"/>
                  </a:cubicBezTo>
                  <a:cubicBezTo>
                    <a:pt x="8203" y="12592"/>
                    <a:pt x="8264" y="12598"/>
                    <a:pt x="8322" y="12598"/>
                  </a:cubicBezTo>
                  <a:cubicBezTo>
                    <a:pt x="8645" y="12598"/>
                    <a:pt x="8914" y="12409"/>
                    <a:pt x="9059" y="12158"/>
                  </a:cubicBezTo>
                  <a:cubicBezTo>
                    <a:pt x="9120" y="12174"/>
                    <a:pt x="9182" y="12183"/>
                    <a:pt x="9246" y="12183"/>
                  </a:cubicBezTo>
                  <a:cubicBezTo>
                    <a:pt x="9373" y="12183"/>
                    <a:pt x="9505" y="12149"/>
                    <a:pt x="9632" y="12072"/>
                  </a:cubicBezTo>
                  <a:cubicBezTo>
                    <a:pt x="9804" y="11958"/>
                    <a:pt x="9910" y="11824"/>
                    <a:pt x="9967" y="11671"/>
                  </a:cubicBezTo>
                  <a:cubicBezTo>
                    <a:pt x="10029" y="11685"/>
                    <a:pt x="10094" y="11692"/>
                    <a:pt x="10158" y="11692"/>
                  </a:cubicBezTo>
                  <a:cubicBezTo>
                    <a:pt x="10223" y="11692"/>
                    <a:pt x="10287" y="11685"/>
                    <a:pt x="10349" y="11671"/>
                  </a:cubicBezTo>
                  <a:cubicBezTo>
                    <a:pt x="10932" y="11537"/>
                    <a:pt x="11114" y="11050"/>
                    <a:pt x="11047" y="10563"/>
                  </a:cubicBezTo>
                  <a:cubicBezTo>
                    <a:pt x="11056" y="10543"/>
                    <a:pt x="11066" y="10534"/>
                    <a:pt x="11075" y="10524"/>
                  </a:cubicBezTo>
                  <a:cubicBezTo>
                    <a:pt x="11410" y="10524"/>
                    <a:pt x="11735" y="10352"/>
                    <a:pt x="11897" y="9989"/>
                  </a:cubicBezTo>
                  <a:cubicBezTo>
                    <a:pt x="12126" y="9483"/>
                    <a:pt x="11954" y="9053"/>
                    <a:pt x="11630" y="8709"/>
                  </a:cubicBezTo>
                  <a:cubicBezTo>
                    <a:pt x="11630" y="8604"/>
                    <a:pt x="11620" y="8499"/>
                    <a:pt x="11610" y="8394"/>
                  </a:cubicBezTo>
                  <a:cubicBezTo>
                    <a:pt x="11735" y="8279"/>
                    <a:pt x="11830" y="8116"/>
                    <a:pt x="11868" y="7925"/>
                  </a:cubicBezTo>
                  <a:cubicBezTo>
                    <a:pt x="11954" y="7495"/>
                    <a:pt x="11782" y="7161"/>
                    <a:pt x="11496" y="6951"/>
                  </a:cubicBezTo>
                  <a:cubicBezTo>
                    <a:pt x="11544" y="6855"/>
                    <a:pt x="11582" y="6760"/>
                    <a:pt x="11601" y="6655"/>
                  </a:cubicBezTo>
                  <a:cubicBezTo>
                    <a:pt x="11677" y="6205"/>
                    <a:pt x="11400" y="5775"/>
                    <a:pt x="11047" y="5517"/>
                  </a:cubicBezTo>
                  <a:cubicBezTo>
                    <a:pt x="10989" y="5489"/>
                    <a:pt x="10932" y="5451"/>
                    <a:pt x="10875" y="5412"/>
                  </a:cubicBezTo>
                  <a:cubicBezTo>
                    <a:pt x="10884" y="5365"/>
                    <a:pt x="10894" y="5317"/>
                    <a:pt x="10903" y="5269"/>
                  </a:cubicBezTo>
                  <a:cubicBezTo>
                    <a:pt x="10942" y="4906"/>
                    <a:pt x="10722" y="4581"/>
                    <a:pt x="10435" y="4380"/>
                  </a:cubicBezTo>
                  <a:cubicBezTo>
                    <a:pt x="10301" y="4294"/>
                    <a:pt x="10168" y="4237"/>
                    <a:pt x="10024" y="4199"/>
                  </a:cubicBezTo>
                  <a:cubicBezTo>
                    <a:pt x="10024" y="4189"/>
                    <a:pt x="10024" y="4170"/>
                    <a:pt x="10034" y="4151"/>
                  </a:cubicBezTo>
                  <a:cubicBezTo>
                    <a:pt x="10129" y="3692"/>
                    <a:pt x="9919" y="3205"/>
                    <a:pt x="9480" y="3004"/>
                  </a:cubicBezTo>
                  <a:cubicBezTo>
                    <a:pt x="9403" y="2957"/>
                    <a:pt x="9288" y="2928"/>
                    <a:pt x="9164" y="2909"/>
                  </a:cubicBezTo>
                  <a:cubicBezTo>
                    <a:pt x="9059" y="2402"/>
                    <a:pt x="8543" y="2020"/>
                    <a:pt x="8018" y="1972"/>
                  </a:cubicBezTo>
                  <a:cubicBezTo>
                    <a:pt x="7999" y="1934"/>
                    <a:pt x="7989" y="1896"/>
                    <a:pt x="7960" y="1867"/>
                  </a:cubicBezTo>
                  <a:cubicBezTo>
                    <a:pt x="7951" y="1762"/>
                    <a:pt x="7932" y="1667"/>
                    <a:pt x="7903" y="1581"/>
                  </a:cubicBezTo>
                  <a:cubicBezTo>
                    <a:pt x="7788" y="1198"/>
                    <a:pt x="7492" y="902"/>
                    <a:pt x="7119" y="768"/>
                  </a:cubicBezTo>
                  <a:cubicBezTo>
                    <a:pt x="6993" y="726"/>
                    <a:pt x="6837" y="700"/>
                    <a:pt x="6682" y="700"/>
                  </a:cubicBezTo>
                  <a:cubicBezTo>
                    <a:pt x="6589" y="700"/>
                    <a:pt x="6498" y="709"/>
                    <a:pt x="6412" y="730"/>
                  </a:cubicBezTo>
                  <a:cubicBezTo>
                    <a:pt x="6250" y="453"/>
                    <a:pt x="5963" y="262"/>
                    <a:pt x="5629" y="205"/>
                  </a:cubicBezTo>
                  <a:cubicBezTo>
                    <a:pt x="5562" y="193"/>
                    <a:pt x="5489" y="186"/>
                    <a:pt x="5416" y="186"/>
                  </a:cubicBezTo>
                  <a:cubicBezTo>
                    <a:pt x="5313" y="186"/>
                    <a:pt x="5208" y="200"/>
                    <a:pt x="5113" y="233"/>
                  </a:cubicBezTo>
                  <a:cubicBezTo>
                    <a:pt x="5065" y="253"/>
                    <a:pt x="5008" y="272"/>
                    <a:pt x="4960" y="281"/>
                  </a:cubicBezTo>
                  <a:cubicBezTo>
                    <a:pt x="4826" y="147"/>
                    <a:pt x="4654" y="52"/>
                    <a:pt x="4463" y="14"/>
                  </a:cubicBezTo>
                  <a:cubicBezTo>
                    <a:pt x="4414" y="5"/>
                    <a:pt x="4365" y="1"/>
                    <a:pt x="4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2723;p48"/>
            <p:cNvSpPr/>
            <p:nvPr/>
          </p:nvSpPr>
          <p:spPr>
            <a:xfrm>
              <a:off x="7697680" y="3458223"/>
              <a:ext cx="683960" cy="572106"/>
            </a:xfrm>
            <a:custGeom>
              <a:avLst/>
              <a:gdLst/>
              <a:ahLst/>
              <a:cxnLst/>
              <a:rect l="l" t="t" r="r" b="b"/>
              <a:pathLst>
                <a:path w="11563" h="9672" extrusionOk="0">
                  <a:moveTo>
                    <a:pt x="8686" y="1"/>
                  </a:moveTo>
                  <a:lnTo>
                    <a:pt x="8686" y="1"/>
                  </a:lnTo>
                  <a:cubicBezTo>
                    <a:pt x="8724" y="116"/>
                    <a:pt x="8744" y="240"/>
                    <a:pt x="8734" y="364"/>
                  </a:cubicBezTo>
                  <a:cubicBezTo>
                    <a:pt x="8724" y="421"/>
                    <a:pt x="8715" y="469"/>
                    <a:pt x="8705" y="517"/>
                  </a:cubicBezTo>
                  <a:cubicBezTo>
                    <a:pt x="8772" y="555"/>
                    <a:pt x="8830" y="593"/>
                    <a:pt x="8887" y="632"/>
                  </a:cubicBezTo>
                  <a:cubicBezTo>
                    <a:pt x="9260" y="899"/>
                    <a:pt x="9546" y="1348"/>
                    <a:pt x="9470" y="1826"/>
                  </a:cubicBezTo>
                  <a:cubicBezTo>
                    <a:pt x="9451" y="1931"/>
                    <a:pt x="9412" y="2036"/>
                    <a:pt x="9355" y="2132"/>
                  </a:cubicBezTo>
                  <a:cubicBezTo>
                    <a:pt x="9661" y="2352"/>
                    <a:pt x="9833" y="2705"/>
                    <a:pt x="9747" y="3154"/>
                  </a:cubicBezTo>
                  <a:cubicBezTo>
                    <a:pt x="9709" y="3364"/>
                    <a:pt x="9613" y="3527"/>
                    <a:pt x="9479" y="3651"/>
                  </a:cubicBezTo>
                  <a:cubicBezTo>
                    <a:pt x="9489" y="3766"/>
                    <a:pt x="9498" y="3871"/>
                    <a:pt x="9498" y="3985"/>
                  </a:cubicBezTo>
                  <a:cubicBezTo>
                    <a:pt x="9833" y="4349"/>
                    <a:pt x="10014" y="4798"/>
                    <a:pt x="9785" y="5323"/>
                  </a:cubicBezTo>
                  <a:cubicBezTo>
                    <a:pt x="9613" y="5705"/>
                    <a:pt x="9269" y="5887"/>
                    <a:pt x="8916" y="5887"/>
                  </a:cubicBezTo>
                  <a:cubicBezTo>
                    <a:pt x="8906" y="5906"/>
                    <a:pt x="8896" y="5916"/>
                    <a:pt x="8887" y="5925"/>
                  </a:cubicBezTo>
                  <a:cubicBezTo>
                    <a:pt x="8954" y="6441"/>
                    <a:pt x="8763" y="6957"/>
                    <a:pt x="8151" y="7091"/>
                  </a:cubicBezTo>
                  <a:cubicBezTo>
                    <a:pt x="8084" y="7105"/>
                    <a:pt x="8017" y="7112"/>
                    <a:pt x="7952" y="7112"/>
                  </a:cubicBezTo>
                  <a:cubicBezTo>
                    <a:pt x="7886" y="7112"/>
                    <a:pt x="7822" y="7105"/>
                    <a:pt x="7759" y="7091"/>
                  </a:cubicBezTo>
                  <a:cubicBezTo>
                    <a:pt x="7693" y="7253"/>
                    <a:pt x="7578" y="7397"/>
                    <a:pt x="7396" y="7511"/>
                  </a:cubicBezTo>
                  <a:cubicBezTo>
                    <a:pt x="7261" y="7595"/>
                    <a:pt x="7122" y="7631"/>
                    <a:pt x="6987" y="7631"/>
                  </a:cubicBezTo>
                  <a:cubicBezTo>
                    <a:pt x="6921" y="7631"/>
                    <a:pt x="6857" y="7623"/>
                    <a:pt x="6794" y="7607"/>
                  </a:cubicBezTo>
                  <a:cubicBezTo>
                    <a:pt x="6642" y="7872"/>
                    <a:pt x="6368" y="8069"/>
                    <a:pt x="6030" y="8069"/>
                  </a:cubicBezTo>
                  <a:cubicBezTo>
                    <a:pt x="5965" y="8069"/>
                    <a:pt x="5898" y="8062"/>
                    <a:pt x="5829" y="8046"/>
                  </a:cubicBezTo>
                  <a:cubicBezTo>
                    <a:pt x="5581" y="7989"/>
                    <a:pt x="5371" y="7855"/>
                    <a:pt x="5227" y="7664"/>
                  </a:cubicBezTo>
                  <a:cubicBezTo>
                    <a:pt x="5098" y="7727"/>
                    <a:pt x="4957" y="7757"/>
                    <a:pt x="4815" y="7757"/>
                  </a:cubicBezTo>
                  <a:cubicBezTo>
                    <a:pt x="4634" y="7757"/>
                    <a:pt x="4452" y="7708"/>
                    <a:pt x="4291" y="7616"/>
                  </a:cubicBezTo>
                  <a:cubicBezTo>
                    <a:pt x="4078" y="7875"/>
                    <a:pt x="3696" y="8009"/>
                    <a:pt x="3360" y="8009"/>
                  </a:cubicBezTo>
                  <a:cubicBezTo>
                    <a:pt x="3349" y="8009"/>
                    <a:pt x="3337" y="8009"/>
                    <a:pt x="3326" y="8008"/>
                  </a:cubicBezTo>
                  <a:cubicBezTo>
                    <a:pt x="3049" y="7999"/>
                    <a:pt x="2772" y="7865"/>
                    <a:pt x="2609" y="7645"/>
                  </a:cubicBezTo>
                  <a:cubicBezTo>
                    <a:pt x="2383" y="7758"/>
                    <a:pt x="2135" y="7828"/>
                    <a:pt x="1894" y="7828"/>
                  </a:cubicBezTo>
                  <a:cubicBezTo>
                    <a:pt x="1665" y="7828"/>
                    <a:pt x="1443" y="7765"/>
                    <a:pt x="1252" y="7616"/>
                  </a:cubicBezTo>
                  <a:cubicBezTo>
                    <a:pt x="1233" y="7597"/>
                    <a:pt x="1204" y="7578"/>
                    <a:pt x="1185" y="7559"/>
                  </a:cubicBezTo>
                  <a:cubicBezTo>
                    <a:pt x="1022" y="7643"/>
                    <a:pt x="846" y="7698"/>
                    <a:pt x="672" y="7698"/>
                  </a:cubicBezTo>
                  <a:cubicBezTo>
                    <a:pt x="490" y="7698"/>
                    <a:pt x="310" y="7639"/>
                    <a:pt x="144" y="7492"/>
                  </a:cubicBezTo>
                  <a:cubicBezTo>
                    <a:pt x="115" y="7473"/>
                    <a:pt x="96" y="7454"/>
                    <a:pt x="77" y="7425"/>
                  </a:cubicBezTo>
                  <a:cubicBezTo>
                    <a:pt x="67" y="7454"/>
                    <a:pt x="67" y="7483"/>
                    <a:pt x="58" y="7502"/>
                  </a:cubicBezTo>
                  <a:cubicBezTo>
                    <a:pt x="1" y="7903"/>
                    <a:pt x="239" y="8371"/>
                    <a:pt x="650" y="8476"/>
                  </a:cubicBezTo>
                  <a:cubicBezTo>
                    <a:pt x="708" y="8496"/>
                    <a:pt x="767" y="8505"/>
                    <a:pt x="827" y="8505"/>
                  </a:cubicBezTo>
                  <a:cubicBezTo>
                    <a:pt x="887" y="8505"/>
                    <a:pt x="946" y="8496"/>
                    <a:pt x="1004" y="8476"/>
                  </a:cubicBezTo>
                  <a:cubicBezTo>
                    <a:pt x="1103" y="8767"/>
                    <a:pt x="1392" y="8979"/>
                    <a:pt x="1691" y="8979"/>
                  </a:cubicBezTo>
                  <a:cubicBezTo>
                    <a:pt x="1794" y="8979"/>
                    <a:pt x="1899" y="8954"/>
                    <a:pt x="1998" y="8897"/>
                  </a:cubicBezTo>
                  <a:cubicBezTo>
                    <a:pt x="2036" y="8983"/>
                    <a:pt x="2084" y="9059"/>
                    <a:pt x="2160" y="9117"/>
                  </a:cubicBezTo>
                  <a:cubicBezTo>
                    <a:pt x="2321" y="9258"/>
                    <a:pt x="2492" y="9315"/>
                    <a:pt x="2664" y="9315"/>
                  </a:cubicBezTo>
                  <a:cubicBezTo>
                    <a:pt x="2829" y="9315"/>
                    <a:pt x="2995" y="9263"/>
                    <a:pt x="3154" y="9184"/>
                  </a:cubicBezTo>
                  <a:cubicBezTo>
                    <a:pt x="3173" y="9203"/>
                    <a:pt x="3202" y="9222"/>
                    <a:pt x="3221" y="9241"/>
                  </a:cubicBezTo>
                  <a:cubicBezTo>
                    <a:pt x="3403" y="9381"/>
                    <a:pt x="3618" y="9442"/>
                    <a:pt x="3838" y="9442"/>
                  </a:cubicBezTo>
                  <a:cubicBezTo>
                    <a:pt x="4067" y="9442"/>
                    <a:pt x="4301" y="9377"/>
                    <a:pt x="4511" y="9270"/>
                  </a:cubicBezTo>
                  <a:cubicBezTo>
                    <a:pt x="4663" y="9470"/>
                    <a:pt x="4921" y="9604"/>
                    <a:pt x="5199" y="9614"/>
                  </a:cubicBezTo>
                  <a:cubicBezTo>
                    <a:pt x="5209" y="9614"/>
                    <a:pt x="5220" y="9614"/>
                    <a:pt x="5230" y="9614"/>
                  </a:cubicBezTo>
                  <a:cubicBezTo>
                    <a:pt x="5539" y="9614"/>
                    <a:pt x="5903" y="9481"/>
                    <a:pt x="6116" y="9231"/>
                  </a:cubicBezTo>
                  <a:cubicBezTo>
                    <a:pt x="6266" y="9323"/>
                    <a:pt x="6438" y="9372"/>
                    <a:pt x="6610" y="9372"/>
                  </a:cubicBezTo>
                  <a:cubicBezTo>
                    <a:pt x="6744" y="9372"/>
                    <a:pt x="6879" y="9342"/>
                    <a:pt x="7005" y="9279"/>
                  </a:cubicBezTo>
                  <a:cubicBezTo>
                    <a:pt x="7138" y="9461"/>
                    <a:pt x="7339" y="9594"/>
                    <a:pt x="7568" y="9652"/>
                  </a:cubicBezTo>
                  <a:cubicBezTo>
                    <a:pt x="7631" y="9665"/>
                    <a:pt x="7693" y="9671"/>
                    <a:pt x="7752" y="9671"/>
                  </a:cubicBezTo>
                  <a:cubicBezTo>
                    <a:pt x="8081" y="9671"/>
                    <a:pt x="8348" y="9482"/>
                    <a:pt x="8486" y="9231"/>
                  </a:cubicBezTo>
                  <a:cubicBezTo>
                    <a:pt x="8549" y="9247"/>
                    <a:pt x="8614" y="9256"/>
                    <a:pt x="8679" y="9256"/>
                  </a:cubicBezTo>
                  <a:cubicBezTo>
                    <a:pt x="8809" y="9256"/>
                    <a:pt x="8941" y="9222"/>
                    <a:pt x="9068" y="9145"/>
                  </a:cubicBezTo>
                  <a:cubicBezTo>
                    <a:pt x="9240" y="9031"/>
                    <a:pt x="9346" y="8897"/>
                    <a:pt x="9403" y="8744"/>
                  </a:cubicBezTo>
                  <a:cubicBezTo>
                    <a:pt x="9465" y="8758"/>
                    <a:pt x="9530" y="8765"/>
                    <a:pt x="9594" y="8765"/>
                  </a:cubicBezTo>
                  <a:cubicBezTo>
                    <a:pt x="9659" y="8765"/>
                    <a:pt x="9723" y="8758"/>
                    <a:pt x="9785" y="8744"/>
                  </a:cubicBezTo>
                  <a:cubicBezTo>
                    <a:pt x="10368" y="8610"/>
                    <a:pt x="10550" y="8123"/>
                    <a:pt x="10483" y="7636"/>
                  </a:cubicBezTo>
                  <a:cubicBezTo>
                    <a:pt x="10492" y="7616"/>
                    <a:pt x="10502" y="7607"/>
                    <a:pt x="10511" y="7597"/>
                  </a:cubicBezTo>
                  <a:cubicBezTo>
                    <a:pt x="10846" y="7597"/>
                    <a:pt x="11171" y="7425"/>
                    <a:pt x="11333" y="7062"/>
                  </a:cubicBezTo>
                  <a:cubicBezTo>
                    <a:pt x="11562" y="6556"/>
                    <a:pt x="11390" y="6126"/>
                    <a:pt x="11066" y="5782"/>
                  </a:cubicBezTo>
                  <a:cubicBezTo>
                    <a:pt x="11066" y="5677"/>
                    <a:pt x="11056" y="5572"/>
                    <a:pt x="11046" y="5467"/>
                  </a:cubicBezTo>
                  <a:cubicBezTo>
                    <a:pt x="11171" y="5352"/>
                    <a:pt x="11266" y="5189"/>
                    <a:pt x="11304" y="4998"/>
                  </a:cubicBezTo>
                  <a:cubicBezTo>
                    <a:pt x="11390" y="4568"/>
                    <a:pt x="11218" y="4234"/>
                    <a:pt x="10932" y="4024"/>
                  </a:cubicBezTo>
                  <a:cubicBezTo>
                    <a:pt x="10980" y="3928"/>
                    <a:pt x="11018" y="3833"/>
                    <a:pt x="11037" y="3728"/>
                  </a:cubicBezTo>
                  <a:cubicBezTo>
                    <a:pt x="11113" y="3278"/>
                    <a:pt x="10836" y="2848"/>
                    <a:pt x="10483" y="2590"/>
                  </a:cubicBezTo>
                  <a:cubicBezTo>
                    <a:pt x="10425" y="2562"/>
                    <a:pt x="10368" y="2524"/>
                    <a:pt x="10311" y="2485"/>
                  </a:cubicBezTo>
                  <a:cubicBezTo>
                    <a:pt x="10320" y="2438"/>
                    <a:pt x="10330" y="2390"/>
                    <a:pt x="10339" y="2342"/>
                  </a:cubicBezTo>
                  <a:cubicBezTo>
                    <a:pt x="10378" y="1979"/>
                    <a:pt x="10158" y="1654"/>
                    <a:pt x="9871" y="1453"/>
                  </a:cubicBezTo>
                  <a:cubicBezTo>
                    <a:pt x="9737" y="1367"/>
                    <a:pt x="9604" y="1310"/>
                    <a:pt x="9460" y="1272"/>
                  </a:cubicBezTo>
                  <a:cubicBezTo>
                    <a:pt x="9460" y="1262"/>
                    <a:pt x="9460" y="1243"/>
                    <a:pt x="9470" y="1224"/>
                  </a:cubicBezTo>
                  <a:cubicBezTo>
                    <a:pt x="9565" y="765"/>
                    <a:pt x="9355" y="278"/>
                    <a:pt x="8916" y="77"/>
                  </a:cubicBezTo>
                  <a:cubicBezTo>
                    <a:pt x="8858" y="39"/>
                    <a:pt x="8772" y="20"/>
                    <a:pt x="8686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2724;p48"/>
            <p:cNvSpPr/>
            <p:nvPr/>
          </p:nvSpPr>
          <p:spPr>
            <a:xfrm>
              <a:off x="7826035" y="3559755"/>
              <a:ext cx="66426" cy="52171"/>
            </a:xfrm>
            <a:custGeom>
              <a:avLst/>
              <a:gdLst/>
              <a:ahLst/>
              <a:cxnLst/>
              <a:rect l="l" t="t" r="r" b="b"/>
              <a:pathLst>
                <a:path w="1123" h="882" extrusionOk="0">
                  <a:moveTo>
                    <a:pt x="146" y="1"/>
                  </a:moveTo>
                  <a:cubicBezTo>
                    <a:pt x="75" y="1"/>
                    <a:pt x="0" y="67"/>
                    <a:pt x="52" y="134"/>
                  </a:cubicBezTo>
                  <a:cubicBezTo>
                    <a:pt x="195" y="334"/>
                    <a:pt x="358" y="497"/>
                    <a:pt x="539" y="640"/>
                  </a:cubicBezTo>
                  <a:cubicBezTo>
                    <a:pt x="658" y="735"/>
                    <a:pt x="815" y="882"/>
                    <a:pt x="974" y="882"/>
                  </a:cubicBezTo>
                  <a:cubicBezTo>
                    <a:pt x="1007" y="882"/>
                    <a:pt x="1041" y="875"/>
                    <a:pt x="1075" y="860"/>
                  </a:cubicBezTo>
                  <a:cubicBezTo>
                    <a:pt x="1113" y="841"/>
                    <a:pt x="1122" y="793"/>
                    <a:pt x="1113" y="755"/>
                  </a:cubicBezTo>
                  <a:cubicBezTo>
                    <a:pt x="1094" y="592"/>
                    <a:pt x="845" y="506"/>
                    <a:pt x="721" y="420"/>
                  </a:cubicBezTo>
                  <a:cubicBezTo>
                    <a:pt x="539" y="296"/>
                    <a:pt x="367" y="162"/>
                    <a:pt x="205" y="19"/>
                  </a:cubicBezTo>
                  <a:cubicBezTo>
                    <a:pt x="188" y="6"/>
                    <a:pt x="167" y="1"/>
                    <a:pt x="146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2725;p48"/>
            <p:cNvSpPr/>
            <p:nvPr/>
          </p:nvSpPr>
          <p:spPr>
            <a:xfrm>
              <a:off x="7965687" y="3583799"/>
              <a:ext cx="25376" cy="53117"/>
            </a:xfrm>
            <a:custGeom>
              <a:avLst/>
              <a:gdLst/>
              <a:ahLst/>
              <a:cxnLst/>
              <a:rect l="l" t="t" r="r" b="b"/>
              <a:pathLst>
                <a:path w="429" h="898" extrusionOk="0">
                  <a:moveTo>
                    <a:pt x="111" y="0"/>
                  </a:moveTo>
                  <a:cubicBezTo>
                    <a:pt x="56" y="0"/>
                    <a:pt x="1" y="45"/>
                    <a:pt x="18" y="114"/>
                  </a:cubicBezTo>
                  <a:cubicBezTo>
                    <a:pt x="46" y="238"/>
                    <a:pt x="75" y="362"/>
                    <a:pt x="94" y="496"/>
                  </a:cubicBezTo>
                  <a:cubicBezTo>
                    <a:pt x="123" y="611"/>
                    <a:pt x="132" y="735"/>
                    <a:pt x="199" y="840"/>
                  </a:cubicBezTo>
                  <a:cubicBezTo>
                    <a:pt x="225" y="880"/>
                    <a:pt x="264" y="898"/>
                    <a:pt x="303" y="898"/>
                  </a:cubicBezTo>
                  <a:cubicBezTo>
                    <a:pt x="366" y="898"/>
                    <a:pt x="429" y="850"/>
                    <a:pt x="429" y="773"/>
                  </a:cubicBezTo>
                  <a:cubicBezTo>
                    <a:pt x="429" y="658"/>
                    <a:pt x="371" y="544"/>
                    <a:pt x="333" y="429"/>
                  </a:cubicBezTo>
                  <a:cubicBezTo>
                    <a:pt x="285" y="305"/>
                    <a:pt x="247" y="190"/>
                    <a:pt x="199" y="66"/>
                  </a:cubicBezTo>
                  <a:cubicBezTo>
                    <a:pt x="184" y="20"/>
                    <a:pt x="147" y="0"/>
                    <a:pt x="111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2726;p48"/>
            <p:cNvSpPr/>
            <p:nvPr/>
          </p:nvSpPr>
          <p:spPr>
            <a:xfrm>
              <a:off x="8087654" y="3513411"/>
              <a:ext cx="59979" cy="23542"/>
            </a:xfrm>
            <a:custGeom>
              <a:avLst/>
              <a:gdLst/>
              <a:ahLst/>
              <a:cxnLst/>
              <a:rect l="l" t="t" r="r" b="b"/>
              <a:pathLst>
                <a:path w="1014" h="398" extrusionOk="0">
                  <a:moveTo>
                    <a:pt x="832" y="0"/>
                  </a:moveTo>
                  <a:cubicBezTo>
                    <a:pt x="734" y="0"/>
                    <a:pt x="628" y="45"/>
                    <a:pt x="536" y="71"/>
                  </a:cubicBezTo>
                  <a:cubicBezTo>
                    <a:pt x="383" y="109"/>
                    <a:pt x="220" y="148"/>
                    <a:pt x="77" y="234"/>
                  </a:cubicBezTo>
                  <a:cubicBezTo>
                    <a:pt x="1" y="281"/>
                    <a:pt x="39" y="387"/>
                    <a:pt x="115" y="396"/>
                  </a:cubicBezTo>
                  <a:cubicBezTo>
                    <a:pt x="131" y="397"/>
                    <a:pt x="146" y="397"/>
                    <a:pt x="161" y="397"/>
                  </a:cubicBezTo>
                  <a:cubicBezTo>
                    <a:pt x="316" y="397"/>
                    <a:pt x="464" y="355"/>
                    <a:pt x="612" y="329"/>
                  </a:cubicBezTo>
                  <a:cubicBezTo>
                    <a:pt x="746" y="301"/>
                    <a:pt x="908" y="291"/>
                    <a:pt x="985" y="157"/>
                  </a:cubicBezTo>
                  <a:cubicBezTo>
                    <a:pt x="1014" y="119"/>
                    <a:pt x="994" y="62"/>
                    <a:pt x="956" y="33"/>
                  </a:cubicBezTo>
                  <a:cubicBezTo>
                    <a:pt x="918" y="9"/>
                    <a:pt x="875" y="0"/>
                    <a:pt x="83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2727;p48"/>
            <p:cNvSpPr/>
            <p:nvPr/>
          </p:nvSpPr>
          <p:spPr>
            <a:xfrm>
              <a:off x="7964445" y="3455207"/>
              <a:ext cx="55483" cy="20466"/>
            </a:xfrm>
            <a:custGeom>
              <a:avLst/>
              <a:gdLst/>
              <a:ahLst/>
              <a:cxnLst/>
              <a:rect l="l" t="t" r="r" b="b"/>
              <a:pathLst>
                <a:path w="938" h="346" extrusionOk="0">
                  <a:moveTo>
                    <a:pt x="803" y="1"/>
                  </a:moveTo>
                  <a:cubicBezTo>
                    <a:pt x="689" y="1"/>
                    <a:pt x="587" y="55"/>
                    <a:pt x="478" y="81"/>
                  </a:cubicBezTo>
                  <a:cubicBezTo>
                    <a:pt x="345" y="119"/>
                    <a:pt x="201" y="138"/>
                    <a:pt x="67" y="167"/>
                  </a:cubicBezTo>
                  <a:cubicBezTo>
                    <a:pt x="20" y="176"/>
                    <a:pt x="1" y="262"/>
                    <a:pt x="58" y="281"/>
                  </a:cubicBezTo>
                  <a:cubicBezTo>
                    <a:pt x="158" y="324"/>
                    <a:pt x="275" y="346"/>
                    <a:pt x="391" y="346"/>
                  </a:cubicBezTo>
                  <a:cubicBezTo>
                    <a:pt x="430" y="346"/>
                    <a:pt x="469" y="343"/>
                    <a:pt x="507" y="339"/>
                  </a:cubicBezTo>
                  <a:cubicBezTo>
                    <a:pt x="650" y="320"/>
                    <a:pt x="832" y="281"/>
                    <a:pt x="908" y="148"/>
                  </a:cubicBezTo>
                  <a:cubicBezTo>
                    <a:pt x="937" y="100"/>
                    <a:pt x="908" y="14"/>
                    <a:pt x="851" y="4"/>
                  </a:cubicBezTo>
                  <a:cubicBezTo>
                    <a:pt x="835" y="2"/>
                    <a:pt x="819" y="1"/>
                    <a:pt x="803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2728;p48"/>
            <p:cNvSpPr/>
            <p:nvPr/>
          </p:nvSpPr>
          <p:spPr>
            <a:xfrm>
              <a:off x="7925170" y="3365949"/>
              <a:ext cx="20466" cy="61458"/>
            </a:xfrm>
            <a:custGeom>
              <a:avLst/>
              <a:gdLst/>
              <a:ahLst/>
              <a:cxnLst/>
              <a:rect l="l" t="t" r="r" b="b"/>
              <a:pathLst>
                <a:path w="346" h="1039" extrusionOk="0">
                  <a:moveTo>
                    <a:pt x="103" y="0"/>
                  </a:moveTo>
                  <a:cubicBezTo>
                    <a:pt x="52" y="0"/>
                    <a:pt x="0" y="32"/>
                    <a:pt x="5" y="89"/>
                  </a:cubicBezTo>
                  <a:cubicBezTo>
                    <a:pt x="44" y="376"/>
                    <a:pt x="63" y="672"/>
                    <a:pt x="110" y="959"/>
                  </a:cubicBezTo>
                  <a:cubicBezTo>
                    <a:pt x="123" y="1013"/>
                    <a:pt x="170" y="1038"/>
                    <a:pt x="218" y="1038"/>
                  </a:cubicBezTo>
                  <a:cubicBezTo>
                    <a:pt x="281" y="1038"/>
                    <a:pt x="345" y="996"/>
                    <a:pt x="340" y="921"/>
                  </a:cubicBezTo>
                  <a:cubicBezTo>
                    <a:pt x="302" y="634"/>
                    <a:pt x="244" y="357"/>
                    <a:pt x="196" y="70"/>
                  </a:cubicBezTo>
                  <a:cubicBezTo>
                    <a:pt x="188" y="23"/>
                    <a:pt x="145" y="0"/>
                    <a:pt x="103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2729;p48"/>
            <p:cNvSpPr/>
            <p:nvPr/>
          </p:nvSpPr>
          <p:spPr>
            <a:xfrm>
              <a:off x="7764578" y="3659512"/>
              <a:ext cx="47202" cy="40045"/>
            </a:xfrm>
            <a:custGeom>
              <a:avLst/>
              <a:gdLst/>
              <a:ahLst/>
              <a:cxnLst/>
              <a:rect l="l" t="t" r="r" b="b"/>
              <a:pathLst>
                <a:path w="798" h="677" extrusionOk="0">
                  <a:moveTo>
                    <a:pt x="120" y="1"/>
                  </a:moveTo>
                  <a:cubicBezTo>
                    <a:pt x="53" y="1"/>
                    <a:pt x="0" y="100"/>
                    <a:pt x="54" y="162"/>
                  </a:cubicBezTo>
                  <a:cubicBezTo>
                    <a:pt x="150" y="248"/>
                    <a:pt x="236" y="334"/>
                    <a:pt x="331" y="420"/>
                  </a:cubicBezTo>
                  <a:cubicBezTo>
                    <a:pt x="427" y="506"/>
                    <a:pt x="513" y="602"/>
                    <a:pt x="618" y="659"/>
                  </a:cubicBezTo>
                  <a:cubicBezTo>
                    <a:pt x="637" y="671"/>
                    <a:pt x="655" y="676"/>
                    <a:pt x="672" y="676"/>
                  </a:cubicBezTo>
                  <a:cubicBezTo>
                    <a:pt x="749" y="676"/>
                    <a:pt x="797" y="567"/>
                    <a:pt x="742" y="496"/>
                  </a:cubicBezTo>
                  <a:cubicBezTo>
                    <a:pt x="666" y="391"/>
                    <a:pt x="551" y="315"/>
                    <a:pt x="456" y="239"/>
                  </a:cubicBezTo>
                  <a:cubicBezTo>
                    <a:pt x="360" y="162"/>
                    <a:pt x="265" y="86"/>
                    <a:pt x="169" y="19"/>
                  </a:cubicBezTo>
                  <a:cubicBezTo>
                    <a:pt x="153" y="6"/>
                    <a:pt x="136" y="1"/>
                    <a:pt x="120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2730;p48"/>
            <p:cNvSpPr/>
            <p:nvPr/>
          </p:nvSpPr>
          <p:spPr>
            <a:xfrm>
              <a:off x="8161709" y="3581700"/>
              <a:ext cx="49036" cy="57317"/>
            </a:xfrm>
            <a:custGeom>
              <a:avLst/>
              <a:gdLst/>
              <a:ahLst/>
              <a:cxnLst/>
              <a:rect l="l" t="t" r="r" b="b"/>
              <a:pathLst>
                <a:path w="829" h="969" extrusionOk="0">
                  <a:moveTo>
                    <a:pt x="659" y="1"/>
                  </a:moveTo>
                  <a:cubicBezTo>
                    <a:pt x="630" y="1"/>
                    <a:pt x="602" y="12"/>
                    <a:pt x="578" y="38"/>
                  </a:cubicBezTo>
                  <a:cubicBezTo>
                    <a:pt x="367" y="258"/>
                    <a:pt x="176" y="554"/>
                    <a:pt x="42" y="822"/>
                  </a:cubicBezTo>
                  <a:cubicBezTo>
                    <a:pt x="0" y="893"/>
                    <a:pt x="57" y="968"/>
                    <a:pt x="124" y="968"/>
                  </a:cubicBezTo>
                  <a:cubicBezTo>
                    <a:pt x="148" y="968"/>
                    <a:pt x="173" y="959"/>
                    <a:pt x="195" y="937"/>
                  </a:cubicBezTo>
                  <a:cubicBezTo>
                    <a:pt x="300" y="831"/>
                    <a:pt x="396" y="707"/>
                    <a:pt x="492" y="593"/>
                  </a:cubicBezTo>
                  <a:cubicBezTo>
                    <a:pt x="587" y="468"/>
                    <a:pt x="702" y="335"/>
                    <a:pt x="778" y="201"/>
                  </a:cubicBezTo>
                  <a:cubicBezTo>
                    <a:pt x="828" y="101"/>
                    <a:pt x="745" y="1"/>
                    <a:pt x="65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2731;p48"/>
            <p:cNvSpPr/>
            <p:nvPr/>
          </p:nvSpPr>
          <p:spPr>
            <a:xfrm>
              <a:off x="8006264" y="3781835"/>
              <a:ext cx="18159" cy="54655"/>
            </a:xfrm>
            <a:custGeom>
              <a:avLst/>
              <a:gdLst/>
              <a:ahLst/>
              <a:cxnLst/>
              <a:rect l="l" t="t" r="r" b="b"/>
              <a:pathLst>
                <a:path w="307" h="924" extrusionOk="0">
                  <a:moveTo>
                    <a:pt x="212" y="0"/>
                  </a:moveTo>
                  <a:cubicBezTo>
                    <a:pt x="174" y="0"/>
                    <a:pt x="138" y="20"/>
                    <a:pt x="125" y="62"/>
                  </a:cubicBezTo>
                  <a:cubicBezTo>
                    <a:pt x="96" y="206"/>
                    <a:pt x="68" y="340"/>
                    <a:pt x="48" y="483"/>
                  </a:cubicBezTo>
                  <a:cubicBezTo>
                    <a:pt x="29" y="607"/>
                    <a:pt x="1" y="731"/>
                    <a:pt x="20" y="856"/>
                  </a:cubicBezTo>
                  <a:cubicBezTo>
                    <a:pt x="25" y="898"/>
                    <a:pt x="73" y="923"/>
                    <a:pt x="118" y="923"/>
                  </a:cubicBezTo>
                  <a:cubicBezTo>
                    <a:pt x="154" y="923"/>
                    <a:pt x="189" y="908"/>
                    <a:pt x="201" y="875"/>
                  </a:cubicBezTo>
                  <a:cubicBezTo>
                    <a:pt x="249" y="760"/>
                    <a:pt x="259" y="636"/>
                    <a:pt x="268" y="512"/>
                  </a:cubicBezTo>
                  <a:cubicBezTo>
                    <a:pt x="287" y="368"/>
                    <a:pt x="306" y="234"/>
                    <a:pt x="306" y="91"/>
                  </a:cubicBezTo>
                  <a:cubicBezTo>
                    <a:pt x="306" y="32"/>
                    <a:pt x="259" y="0"/>
                    <a:pt x="21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2732;p48"/>
            <p:cNvSpPr/>
            <p:nvPr/>
          </p:nvSpPr>
          <p:spPr>
            <a:xfrm>
              <a:off x="7803913" y="3836904"/>
              <a:ext cx="433575" cy="235124"/>
            </a:xfrm>
            <a:custGeom>
              <a:avLst/>
              <a:gdLst/>
              <a:ahLst/>
              <a:cxnLst/>
              <a:rect l="l" t="t" r="r" b="b"/>
              <a:pathLst>
                <a:path w="7330" h="3975" extrusionOk="0">
                  <a:moveTo>
                    <a:pt x="517" y="1"/>
                  </a:moveTo>
                  <a:cubicBezTo>
                    <a:pt x="488" y="1"/>
                    <a:pt x="460" y="11"/>
                    <a:pt x="440" y="30"/>
                  </a:cubicBezTo>
                  <a:cubicBezTo>
                    <a:pt x="412" y="30"/>
                    <a:pt x="374" y="39"/>
                    <a:pt x="345" y="68"/>
                  </a:cubicBezTo>
                  <a:cubicBezTo>
                    <a:pt x="58" y="383"/>
                    <a:pt x="1" y="995"/>
                    <a:pt x="49" y="1606"/>
                  </a:cubicBezTo>
                  <a:cubicBezTo>
                    <a:pt x="106" y="2438"/>
                    <a:pt x="345" y="3259"/>
                    <a:pt x="431" y="3317"/>
                  </a:cubicBezTo>
                  <a:cubicBezTo>
                    <a:pt x="1220" y="3851"/>
                    <a:pt x="2334" y="3975"/>
                    <a:pt x="3323" y="3975"/>
                  </a:cubicBezTo>
                  <a:cubicBezTo>
                    <a:pt x="3484" y="3975"/>
                    <a:pt x="3642" y="3972"/>
                    <a:pt x="3794" y="3966"/>
                  </a:cubicBezTo>
                  <a:cubicBezTo>
                    <a:pt x="4903" y="3938"/>
                    <a:pt x="6030" y="3699"/>
                    <a:pt x="7034" y="3231"/>
                  </a:cubicBezTo>
                  <a:cubicBezTo>
                    <a:pt x="7100" y="3192"/>
                    <a:pt x="7148" y="3135"/>
                    <a:pt x="7158" y="3059"/>
                  </a:cubicBezTo>
                  <a:cubicBezTo>
                    <a:pt x="7330" y="2151"/>
                    <a:pt x="7272" y="727"/>
                    <a:pt x="6890" y="202"/>
                  </a:cubicBezTo>
                  <a:cubicBezTo>
                    <a:pt x="6852" y="154"/>
                    <a:pt x="6795" y="135"/>
                    <a:pt x="6737" y="135"/>
                  </a:cubicBezTo>
                  <a:cubicBezTo>
                    <a:pt x="6718" y="135"/>
                    <a:pt x="6699" y="130"/>
                    <a:pt x="6680" y="130"/>
                  </a:cubicBezTo>
                  <a:cubicBezTo>
                    <a:pt x="6670" y="130"/>
                    <a:pt x="6661" y="132"/>
                    <a:pt x="6651" y="135"/>
                  </a:cubicBezTo>
                  <a:cubicBezTo>
                    <a:pt x="6613" y="135"/>
                    <a:pt x="6575" y="144"/>
                    <a:pt x="6537" y="154"/>
                  </a:cubicBezTo>
                  <a:cubicBezTo>
                    <a:pt x="5704" y="266"/>
                    <a:pt x="4871" y="345"/>
                    <a:pt x="4027" y="345"/>
                  </a:cubicBezTo>
                  <a:cubicBezTo>
                    <a:pt x="3864" y="345"/>
                    <a:pt x="3700" y="342"/>
                    <a:pt x="3536" y="335"/>
                  </a:cubicBezTo>
                  <a:cubicBezTo>
                    <a:pt x="3020" y="316"/>
                    <a:pt x="2514" y="278"/>
                    <a:pt x="2017" y="211"/>
                  </a:cubicBezTo>
                  <a:cubicBezTo>
                    <a:pt x="1520" y="144"/>
                    <a:pt x="1014" y="1"/>
                    <a:pt x="517" y="1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2733;p48"/>
            <p:cNvSpPr/>
            <p:nvPr/>
          </p:nvSpPr>
          <p:spPr>
            <a:xfrm>
              <a:off x="7806752" y="3844593"/>
              <a:ext cx="430736" cy="227435"/>
            </a:xfrm>
            <a:custGeom>
              <a:avLst/>
              <a:gdLst/>
              <a:ahLst/>
              <a:cxnLst/>
              <a:rect l="l" t="t" r="r" b="b"/>
              <a:pathLst>
                <a:path w="7282" h="3845" extrusionOk="0">
                  <a:moveTo>
                    <a:pt x="6632" y="0"/>
                  </a:moveTo>
                  <a:cubicBezTo>
                    <a:pt x="6622" y="0"/>
                    <a:pt x="6613" y="2"/>
                    <a:pt x="6603" y="5"/>
                  </a:cubicBezTo>
                  <a:cubicBezTo>
                    <a:pt x="6565" y="5"/>
                    <a:pt x="6527" y="14"/>
                    <a:pt x="6489" y="24"/>
                  </a:cubicBezTo>
                  <a:cubicBezTo>
                    <a:pt x="6431" y="100"/>
                    <a:pt x="6384" y="186"/>
                    <a:pt x="6326" y="263"/>
                  </a:cubicBezTo>
                  <a:cubicBezTo>
                    <a:pt x="6183" y="444"/>
                    <a:pt x="6030" y="616"/>
                    <a:pt x="5858" y="769"/>
                  </a:cubicBezTo>
                  <a:cubicBezTo>
                    <a:pt x="5533" y="1065"/>
                    <a:pt x="5151" y="1314"/>
                    <a:pt x="4740" y="1495"/>
                  </a:cubicBezTo>
                  <a:cubicBezTo>
                    <a:pt x="4078" y="1792"/>
                    <a:pt x="3361" y="1904"/>
                    <a:pt x="2639" y="1904"/>
                  </a:cubicBezTo>
                  <a:cubicBezTo>
                    <a:pt x="2361" y="1904"/>
                    <a:pt x="2083" y="1888"/>
                    <a:pt x="1807" y="1858"/>
                  </a:cubicBezTo>
                  <a:cubicBezTo>
                    <a:pt x="1243" y="1792"/>
                    <a:pt x="689" y="1667"/>
                    <a:pt x="144" y="1524"/>
                  </a:cubicBezTo>
                  <a:cubicBezTo>
                    <a:pt x="106" y="1514"/>
                    <a:pt x="48" y="1495"/>
                    <a:pt x="1" y="1476"/>
                  </a:cubicBezTo>
                  <a:lnTo>
                    <a:pt x="1" y="1476"/>
                  </a:lnTo>
                  <a:cubicBezTo>
                    <a:pt x="58" y="2308"/>
                    <a:pt x="297" y="3129"/>
                    <a:pt x="383" y="3187"/>
                  </a:cubicBezTo>
                  <a:cubicBezTo>
                    <a:pt x="1172" y="3721"/>
                    <a:pt x="2286" y="3845"/>
                    <a:pt x="3275" y="3845"/>
                  </a:cubicBezTo>
                  <a:cubicBezTo>
                    <a:pt x="3436" y="3845"/>
                    <a:pt x="3594" y="3842"/>
                    <a:pt x="3746" y="3836"/>
                  </a:cubicBezTo>
                  <a:cubicBezTo>
                    <a:pt x="4855" y="3808"/>
                    <a:pt x="5982" y="3569"/>
                    <a:pt x="6986" y="3101"/>
                  </a:cubicBezTo>
                  <a:cubicBezTo>
                    <a:pt x="7052" y="3062"/>
                    <a:pt x="7100" y="3005"/>
                    <a:pt x="7110" y="2929"/>
                  </a:cubicBezTo>
                  <a:cubicBezTo>
                    <a:pt x="7282" y="2021"/>
                    <a:pt x="7224" y="597"/>
                    <a:pt x="6842" y="72"/>
                  </a:cubicBezTo>
                  <a:cubicBezTo>
                    <a:pt x="6804" y="24"/>
                    <a:pt x="6747" y="5"/>
                    <a:pt x="6689" y="5"/>
                  </a:cubicBezTo>
                  <a:cubicBezTo>
                    <a:pt x="6670" y="5"/>
                    <a:pt x="6651" y="0"/>
                    <a:pt x="6632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2734;p48"/>
            <p:cNvSpPr/>
            <p:nvPr/>
          </p:nvSpPr>
          <p:spPr>
            <a:xfrm>
              <a:off x="7751920" y="3721620"/>
              <a:ext cx="135160" cy="108009"/>
            </a:xfrm>
            <a:custGeom>
              <a:avLst/>
              <a:gdLst/>
              <a:ahLst/>
              <a:cxnLst/>
              <a:rect l="l" t="t" r="r" b="b"/>
              <a:pathLst>
                <a:path w="2285" h="1826" extrusionOk="0">
                  <a:moveTo>
                    <a:pt x="1147" y="1"/>
                  </a:moveTo>
                  <a:cubicBezTo>
                    <a:pt x="507" y="1"/>
                    <a:pt x="1" y="412"/>
                    <a:pt x="1" y="908"/>
                  </a:cubicBezTo>
                  <a:cubicBezTo>
                    <a:pt x="1" y="1415"/>
                    <a:pt x="507" y="1826"/>
                    <a:pt x="1147" y="1826"/>
                  </a:cubicBezTo>
                  <a:cubicBezTo>
                    <a:pt x="1778" y="1826"/>
                    <a:pt x="2285" y="1415"/>
                    <a:pt x="2285" y="908"/>
                  </a:cubicBezTo>
                  <a:cubicBezTo>
                    <a:pt x="2285" y="412"/>
                    <a:pt x="1778" y="1"/>
                    <a:pt x="1147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2735;p48"/>
            <p:cNvSpPr/>
            <p:nvPr/>
          </p:nvSpPr>
          <p:spPr>
            <a:xfrm>
              <a:off x="8118175" y="3721620"/>
              <a:ext cx="135692" cy="108009"/>
            </a:xfrm>
            <a:custGeom>
              <a:avLst/>
              <a:gdLst/>
              <a:ahLst/>
              <a:cxnLst/>
              <a:rect l="l" t="t" r="r" b="b"/>
              <a:pathLst>
                <a:path w="2294" h="1826" extrusionOk="0">
                  <a:moveTo>
                    <a:pt x="1147" y="1"/>
                  </a:moveTo>
                  <a:cubicBezTo>
                    <a:pt x="517" y="1"/>
                    <a:pt x="1" y="412"/>
                    <a:pt x="1" y="908"/>
                  </a:cubicBezTo>
                  <a:cubicBezTo>
                    <a:pt x="1" y="1415"/>
                    <a:pt x="517" y="1826"/>
                    <a:pt x="1147" y="1826"/>
                  </a:cubicBezTo>
                  <a:cubicBezTo>
                    <a:pt x="1778" y="1826"/>
                    <a:pt x="2294" y="1415"/>
                    <a:pt x="2294" y="908"/>
                  </a:cubicBezTo>
                  <a:cubicBezTo>
                    <a:pt x="2294" y="412"/>
                    <a:pt x="1778" y="1"/>
                    <a:pt x="1147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2736;p48"/>
            <p:cNvSpPr/>
            <p:nvPr/>
          </p:nvSpPr>
          <p:spPr>
            <a:xfrm>
              <a:off x="7846915" y="3684887"/>
              <a:ext cx="23779" cy="49805"/>
            </a:xfrm>
            <a:custGeom>
              <a:avLst/>
              <a:gdLst/>
              <a:ahLst/>
              <a:cxnLst/>
              <a:rect l="l" t="t" r="r" b="b"/>
              <a:pathLst>
                <a:path w="402" h="842" extrusionOk="0">
                  <a:moveTo>
                    <a:pt x="201" y="1"/>
                  </a:moveTo>
                  <a:cubicBezTo>
                    <a:pt x="96" y="1"/>
                    <a:pt x="0" y="87"/>
                    <a:pt x="0" y="201"/>
                  </a:cubicBezTo>
                  <a:lnTo>
                    <a:pt x="0" y="650"/>
                  </a:lnTo>
                  <a:cubicBezTo>
                    <a:pt x="0" y="755"/>
                    <a:pt x="96" y="841"/>
                    <a:pt x="201" y="841"/>
                  </a:cubicBezTo>
                  <a:cubicBezTo>
                    <a:pt x="315" y="841"/>
                    <a:pt x="401" y="755"/>
                    <a:pt x="401" y="650"/>
                  </a:cubicBezTo>
                  <a:lnTo>
                    <a:pt x="401" y="201"/>
                  </a:lnTo>
                  <a:cubicBezTo>
                    <a:pt x="401" y="87"/>
                    <a:pt x="315" y="1"/>
                    <a:pt x="201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2737;p48"/>
            <p:cNvSpPr/>
            <p:nvPr/>
          </p:nvSpPr>
          <p:spPr>
            <a:xfrm>
              <a:off x="7951432" y="3711150"/>
              <a:ext cx="102390" cy="41051"/>
            </a:xfrm>
            <a:custGeom>
              <a:avLst/>
              <a:gdLst/>
              <a:ahLst/>
              <a:cxnLst/>
              <a:rect l="l" t="t" r="r" b="b"/>
              <a:pathLst>
                <a:path w="1731" h="694" extrusionOk="0">
                  <a:moveTo>
                    <a:pt x="223" y="0"/>
                  </a:moveTo>
                  <a:cubicBezTo>
                    <a:pt x="179" y="0"/>
                    <a:pt x="134" y="15"/>
                    <a:pt x="96" y="44"/>
                  </a:cubicBezTo>
                  <a:cubicBezTo>
                    <a:pt x="10" y="120"/>
                    <a:pt x="1" y="245"/>
                    <a:pt x="77" y="331"/>
                  </a:cubicBezTo>
                  <a:cubicBezTo>
                    <a:pt x="278" y="560"/>
                    <a:pt x="565" y="694"/>
                    <a:pt x="870" y="694"/>
                  </a:cubicBezTo>
                  <a:cubicBezTo>
                    <a:pt x="1176" y="694"/>
                    <a:pt x="1463" y="560"/>
                    <a:pt x="1663" y="331"/>
                  </a:cubicBezTo>
                  <a:cubicBezTo>
                    <a:pt x="1730" y="245"/>
                    <a:pt x="1721" y="120"/>
                    <a:pt x="1644" y="44"/>
                  </a:cubicBezTo>
                  <a:cubicBezTo>
                    <a:pt x="1607" y="15"/>
                    <a:pt x="1562" y="0"/>
                    <a:pt x="1517" y="0"/>
                  </a:cubicBezTo>
                  <a:cubicBezTo>
                    <a:pt x="1459" y="0"/>
                    <a:pt x="1401" y="24"/>
                    <a:pt x="1358" y="73"/>
                  </a:cubicBezTo>
                  <a:cubicBezTo>
                    <a:pt x="1233" y="206"/>
                    <a:pt x="1052" y="292"/>
                    <a:pt x="870" y="292"/>
                  </a:cubicBezTo>
                  <a:cubicBezTo>
                    <a:pt x="679" y="292"/>
                    <a:pt x="498" y="206"/>
                    <a:pt x="373" y="73"/>
                  </a:cubicBezTo>
                  <a:cubicBezTo>
                    <a:pt x="336" y="24"/>
                    <a:pt x="280" y="0"/>
                    <a:pt x="22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2738;p48"/>
            <p:cNvSpPr/>
            <p:nvPr/>
          </p:nvSpPr>
          <p:spPr>
            <a:xfrm>
              <a:off x="8109125" y="3679800"/>
              <a:ext cx="84881" cy="54300"/>
            </a:xfrm>
            <a:custGeom>
              <a:avLst/>
              <a:gdLst/>
              <a:ahLst/>
              <a:cxnLst/>
              <a:rect l="l" t="t" r="r" b="b"/>
              <a:pathLst>
                <a:path w="1435" h="918" extrusionOk="0">
                  <a:moveTo>
                    <a:pt x="717" y="1"/>
                  </a:moveTo>
                  <a:cubicBezTo>
                    <a:pt x="326" y="1"/>
                    <a:pt x="1" y="325"/>
                    <a:pt x="1" y="717"/>
                  </a:cubicBezTo>
                  <a:cubicBezTo>
                    <a:pt x="1" y="832"/>
                    <a:pt x="96" y="918"/>
                    <a:pt x="201" y="918"/>
                  </a:cubicBezTo>
                  <a:cubicBezTo>
                    <a:pt x="316" y="918"/>
                    <a:pt x="402" y="832"/>
                    <a:pt x="402" y="717"/>
                  </a:cubicBezTo>
                  <a:cubicBezTo>
                    <a:pt x="402" y="545"/>
                    <a:pt x="545" y="402"/>
                    <a:pt x="717" y="402"/>
                  </a:cubicBezTo>
                  <a:cubicBezTo>
                    <a:pt x="899" y="402"/>
                    <a:pt x="1033" y="545"/>
                    <a:pt x="1033" y="717"/>
                  </a:cubicBezTo>
                  <a:cubicBezTo>
                    <a:pt x="1033" y="832"/>
                    <a:pt x="1128" y="918"/>
                    <a:pt x="1233" y="918"/>
                  </a:cubicBezTo>
                  <a:cubicBezTo>
                    <a:pt x="1348" y="918"/>
                    <a:pt x="1434" y="832"/>
                    <a:pt x="1434" y="717"/>
                  </a:cubicBezTo>
                  <a:cubicBezTo>
                    <a:pt x="1434" y="325"/>
                    <a:pt x="1119" y="1"/>
                    <a:pt x="71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2739;p48"/>
            <p:cNvSpPr/>
            <p:nvPr/>
          </p:nvSpPr>
          <p:spPr>
            <a:xfrm>
              <a:off x="7653613" y="3274798"/>
              <a:ext cx="731399" cy="808059"/>
            </a:xfrm>
            <a:custGeom>
              <a:avLst/>
              <a:gdLst/>
              <a:ahLst/>
              <a:cxnLst/>
              <a:rect l="l" t="t" r="r" b="b"/>
              <a:pathLst>
                <a:path w="12365" h="13661" extrusionOk="0">
                  <a:moveTo>
                    <a:pt x="4487" y="357"/>
                  </a:moveTo>
                  <a:cubicBezTo>
                    <a:pt x="4531" y="357"/>
                    <a:pt x="4574" y="361"/>
                    <a:pt x="4615" y="369"/>
                  </a:cubicBezTo>
                  <a:cubicBezTo>
                    <a:pt x="4759" y="398"/>
                    <a:pt x="4902" y="465"/>
                    <a:pt x="5017" y="589"/>
                  </a:cubicBezTo>
                  <a:lnTo>
                    <a:pt x="5093" y="656"/>
                  </a:lnTo>
                  <a:lnTo>
                    <a:pt x="5189" y="627"/>
                  </a:lnTo>
                  <a:cubicBezTo>
                    <a:pt x="5246" y="618"/>
                    <a:pt x="5303" y="599"/>
                    <a:pt x="5351" y="579"/>
                  </a:cubicBezTo>
                  <a:cubicBezTo>
                    <a:pt x="5421" y="556"/>
                    <a:pt x="5508" y="544"/>
                    <a:pt x="5599" y="544"/>
                  </a:cubicBezTo>
                  <a:cubicBezTo>
                    <a:pt x="5659" y="544"/>
                    <a:pt x="5721" y="549"/>
                    <a:pt x="5781" y="560"/>
                  </a:cubicBezTo>
                  <a:cubicBezTo>
                    <a:pt x="6058" y="599"/>
                    <a:pt x="6307" y="761"/>
                    <a:pt x="6440" y="990"/>
                  </a:cubicBezTo>
                  <a:lnTo>
                    <a:pt x="6507" y="1105"/>
                  </a:lnTo>
                  <a:lnTo>
                    <a:pt x="6641" y="1076"/>
                  </a:lnTo>
                  <a:cubicBezTo>
                    <a:pt x="6711" y="1056"/>
                    <a:pt x="6787" y="1048"/>
                    <a:pt x="6862" y="1048"/>
                  </a:cubicBezTo>
                  <a:cubicBezTo>
                    <a:pt x="7003" y="1048"/>
                    <a:pt x="7144" y="1077"/>
                    <a:pt x="7243" y="1114"/>
                  </a:cubicBezTo>
                  <a:cubicBezTo>
                    <a:pt x="7558" y="1220"/>
                    <a:pt x="7816" y="1478"/>
                    <a:pt x="7922" y="1802"/>
                  </a:cubicBezTo>
                  <a:cubicBezTo>
                    <a:pt x="7941" y="1888"/>
                    <a:pt x="7960" y="1965"/>
                    <a:pt x="7969" y="2060"/>
                  </a:cubicBezTo>
                  <a:lnTo>
                    <a:pt x="7969" y="2099"/>
                  </a:lnTo>
                  <a:lnTo>
                    <a:pt x="7998" y="2127"/>
                  </a:lnTo>
                  <a:cubicBezTo>
                    <a:pt x="8008" y="2156"/>
                    <a:pt x="8017" y="2185"/>
                    <a:pt x="8036" y="2213"/>
                  </a:cubicBezTo>
                  <a:lnTo>
                    <a:pt x="8074" y="2318"/>
                  </a:lnTo>
                  <a:lnTo>
                    <a:pt x="8189" y="2328"/>
                  </a:lnTo>
                  <a:cubicBezTo>
                    <a:pt x="8657" y="2366"/>
                    <a:pt x="9087" y="2710"/>
                    <a:pt x="9173" y="3121"/>
                  </a:cubicBezTo>
                  <a:lnTo>
                    <a:pt x="9192" y="3236"/>
                  </a:lnTo>
                  <a:lnTo>
                    <a:pt x="9317" y="3255"/>
                  </a:lnTo>
                  <a:cubicBezTo>
                    <a:pt x="9374" y="3264"/>
                    <a:pt x="9431" y="3284"/>
                    <a:pt x="9489" y="3303"/>
                  </a:cubicBezTo>
                  <a:lnTo>
                    <a:pt x="9508" y="3303"/>
                  </a:lnTo>
                  <a:cubicBezTo>
                    <a:pt x="9536" y="3312"/>
                    <a:pt x="9565" y="3322"/>
                    <a:pt x="9584" y="3331"/>
                  </a:cubicBezTo>
                  <a:cubicBezTo>
                    <a:pt x="9823" y="3446"/>
                    <a:pt x="9985" y="3666"/>
                    <a:pt x="10043" y="3933"/>
                  </a:cubicBezTo>
                  <a:cubicBezTo>
                    <a:pt x="10062" y="4048"/>
                    <a:pt x="10062" y="4172"/>
                    <a:pt x="10033" y="4296"/>
                  </a:cubicBezTo>
                  <a:cubicBezTo>
                    <a:pt x="10033" y="4296"/>
                    <a:pt x="10033" y="4306"/>
                    <a:pt x="10033" y="4315"/>
                  </a:cubicBezTo>
                  <a:lnTo>
                    <a:pt x="9985" y="4507"/>
                  </a:lnTo>
                  <a:lnTo>
                    <a:pt x="10157" y="4545"/>
                  </a:lnTo>
                  <a:cubicBezTo>
                    <a:pt x="10224" y="4564"/>
                    <a:pt x="10282" y="4583"/>
                    <a:pt x="10339" y="4612"/>
                  </a:cubicBezTo>
                  <a:cubicBezTo>
                    <a:pt x="10406" y="4631"/>
                    <a:pt x="10463" y="4669"/>
                    <a:pt x="10511" y="4707"/>
                  </a:cubicBezTo>
                  <a:cubicBezTo>
                    <a:pt x="10673" y="4812"/>
                    <a:pt x="10798" y="4956"/>
                    <a:pt x="10865" y="5118"/>
                  </a:cubicBezTo>
                  <a:cubicBezTo>
                    <a:pt x="10903" y="5223"/>
                    <a:pt x="10912" y="5319"/>
                    <a:pt x="10903" y="5424"/>
                  </a:cubicBezTo>
                  <a:cubicBezTo>
                    <a:pt x="10893" y="5462"/>
                    <a:pt x="10893" y="5500"/>
                    <a:pt x="10884" y="5539"/>
                  </a:cubicBezTo>
                  <a:lnTo>
                    <a:pt x="10845" y="5682"/>
                  </a:lnTo>
                  <a:lnTo>
                    <a:pt x="10970" y="5749"/>
                  </a:lnTo>
                  <a:cubicBezTo>
                    <a:pt x="11017" y="5777"/>
                    <a:pt x="11075" y="5806"/>
                    <a:pt x="11123" y="5844"/>
                  </a:cubicBezTo>
                  <a:cubicBezTo>
                    <a:pt x="11390" y="6026"/>
                    <a:pt x="11677" y="6389"/>
                    <a:pt x="11600" y="6800"/>
                  </a:cubicBezTo>
                  <a:cubicBezTo>
                    <a:pt x="11591" y="6886"/>
                    <a:pt x="11562" y="6962"/>
                    <a:pt x="11524" y="7039"/>
                  </a:cubicBezTo>
                  <a:lnTo>
                    <a:pt x="11447" y="7172"/>
                  </a:lnTo>
                  <a:lnTo>
                    <a:pt x="11572" y="7268"/>
                  </a:lnTo>
                  <a:cubicBezTo>
                    <a:pt x="11725" y="7373"/>
                    <a:pt x="11954" y="7631"/>
                    <a:pt x="11868" y="8061"/>
                  </a:cubicBezTo>
                  <a:cubicBezTo>
                    <a:pt x="11849" y="8176"/>
                    <a:pt x="11801" y="8281"/>
                    <a:pt x="11734" y="8367"/>
                  </a:cubicBezTo>
                  <a:cubicBezTo>
                    <a:pt x="11715" y="8396"/>
                    <a:pt x="11696" y="8415"/>
                    <a:pt x="11667" y="8443"/>
                  </a:cubicBezTo>
                  <a:lnTo>
                    <a:pt x="11600" y="8501"/>
                  </a:lnTo>
                  <a:lnTo>
                    <a:pt x="11610" y="8587"/>
                  </a:lnTo>
                  <a:cubicBezTo>
                    <a:pt x="11619" y="8644"/>
                    <a:pt x="11619" y="8692"/>
                    <a:pt x="11629" y="8740"/>
                  </a:cubicBezTo>
                  <a:cubicBezTo>
                    <a:pt x="11629" y="8787"/>
                    <a:pt x="11629" y="8845"/>
                    <a:pt x="11629" y="8892"/>
                  </a:cubicBezTo>
                  <a:lnTo>
                    <a:pt x="11639" y="8959"/>
                  </a:lnTo>
                  <a:lnTo>
                    <a:pt x="11677" y="9007"/>
                  </a:lnTo>
                  <a:cubicBezTo>
                    <a:pt x="11897" y="9236"/>
                    <a:pt x="12002" y="9475"/>
                    <a:pt x="12002" y="9714"/>
                  </a:cubicBezTo>
                  <a:cubicBezTo>
                    <a:pt x="12002" y="9838"/>
                    <a:pt x="11973" y="9963"/>
                    <a:pt x="11916" y="10087"/>
                  </a:cubicBezTo>
                  <a:cubicBezTo>
                    <a:pt x="11801" y="10345"/>
                    <a:pt x="11600" y="10450"/>
                    <a:pt x="11457" y="10488"/>
                  </a:cubicBezTo>
                  <a:cubicBezTo>
                    <a:pt x="11390" y="10507"/>
                    <a:pt x="11323" y="10517"/>
                    <a:pt x="11256" y="10517"/>
                  </a:cubicBezTo>
                  <a:lnTo>
                    <a:pt x="11170" y="10517"/>
                  </a:lnTo>
                  <a:lnTo>
                    <a:pt x="11046" y="10679"/>
                  </a:lnTo>
                  <a:lnTo>
                    <a:pt x="11056" y="10756"/>
                  </a:lnTo>
                  <a:cubicBezTo>
                    <a:pt x="11084" y="10985"/>
                    <a:pt x="11094" y="11530"/>
                    <a:pt x="10492" y="11673"/>
                  </a:cubicBezTo>
                  <a:cubicBezTo>
                    <a:pt x="10444" y="11683"/>
                    <a:pt x="10387" y="11683"/>
                    <a:pt x="10339" y="11683"/>
                  </a:cubicBezTo>
                  <a:cubicBezTo>
                    <a:pt x="10291" y="11683"/>
                    <a:pt x="10243" y="11683"/>
                    <a:pt x="10196" y="11663"/>
                  </a:cubicBezTo>
                  <a:lnTo>
                    <a:pt x="10043" y="11635"/>
                  </a:lnTo>
                  <a:lnTo>
                    <a:pt x="9985" y="11778"/>
                  </a:lnTo>
                  <a:cubicBezTo>
                    <a:pt x="9976" y="11807"/>
                    <a:pt x="9957" y="11835"/>
                    <a:pt x="9947" y="11864"/>
                  </a:cubicBezTo>
                  <a:cubicBezTo>
                    <a:pt x="9890" y="11950"/>
                    <a:pt x="9813" y="12027"/>
                    <a:pt x="9718" y="12093"/>
                  </a:cubicBezTo>
                  <a:cubicBezTo>
                    <a:pt x="9699" y="12103"/>
                    <a:pt x="9680" y="12113"/>
                    <a:pt x="9661" y="12122"/>
                  </a:cubicBezTo>
                  <a:lnTo>
                    <a:pt x="9575" y="12160"/>
                  </a:lnTo>
                  <a:lnTo>
                    <a:pt x="9565" y="12256"/>
                  </a:lnTo>
                  <a:cubicBezTo>
                    <a:pt x="9555" y="12361"/>
                    <a:pt x="9546" y="12447"/>
                    <a:pt x="9527" y="12533"/>
                  </a:cubicBezTo>
                  <a:cubicBezTo>
                    <a:pt x="9527" y="12543"/>
                    <a:pt x="9517" y="12562"/>
                    <a:pt x="9498" y="12571"/>
                  </a:cubicBezTo>
                  <a:cubicBezTo>
                    <a:pt x="8562" y="13011"/>
                    <a:pt x="7463" y="13259"/>
                    <a:pt x="6326" y="13297"/>
                  </a:cubicBezTo>
                  <a:cubicBezTo>
                    <a:pt x="6211" y="13300"/>
                    <a:pt x="6090" y="13301"/>
                    <a:pt x="5964" y="13301"/>
                  </a:cubicBezTo>
                  <a:cubicBezTo>
                    <a:pt x="5048" y="13301"/>
                    <a:pt x="3895" y="13215"/>
                    <a:pt x="3096" y="12686"/>
                  </a:cubicBezTo>
                  <a:cubicBezTo>
                    <a:pt x="3058" y="12619"/>
                    <a:pt x="2972" y="12390"/>
                    <a:pt x="2886" y="11979"/>
                  </a:cubicBezTo>
                  <a:lnTo>
                    <a:pt x="2838" y="11749"/>
                  </a:lnTo>
                  <a:lnTo>
                    <a:pt x="2637" y="11855"/>
                  </a:lnTo>
                  <a:cubicBezTo>
                    <a:pt x="2569" y="11889"/>
                    <a:pt x="2501" y="11903"/>
                    <a:pt x="2435" y="11903"/>
                  </a:cubicBezTo>
                  <a:cubicBezTo>
                    <a:pt x="2279" y="11903"/>
                    <a:pt x="2136" y="11821"/>
                    <a:pt x="2035" y="11721"/>
                  </a:cubicBezTo>
                  <a:cubicBezTo>
                    <a:pt x="2026" y="11702"/>
                    <a:pt x="2016" y="11692"/>
                    <a:pt x="1997" y="11673"/>
                  </a:cubicBezTo>
                  <a:cubicBezTo>
                    <a:pt x="1978" y="11644"/>
                    <a:pt x="1959" y="11606"/>
                    <a:pt x="1940" y="11577"/>
                  </a:cubicBezTo>
                  <a:cubicBezTo>
                    <a:pt x="1930" y="11558"/>
                    <a:pt x="1921" y="11539"/>
                    <a:pt x="1911" y="11520"/>
                  </a:cubicBezTo>
                  <a:lnTo>
                    <a:pt x="1854" y="11367"/>
                  </a:lnTo>
                  <a:lnTo>
                    <a:pt x="1701" y="11405"/>
                  </a:lnTo>
                  <a:cubicBezTo>
                    <a:pt x="1658" y="11420"/>
                    <a:pt x="1615" y="11427"/>
                    <a:pt x="1572" y="11427"/>
                  </a:cubicBezTo>
                  <a:cubicBezTo>
                    <a:pt x="1529" y="11427"/>
                    <a:pt x="1486" y="11420"/>
                    <a:pt x="1443" y="11405"/>
                  </a:cubicBezTo>
                  <a:cubicBezTo>
                    <a:pt x="1118" y="11319"/>
                    <a:pt x="937" y="10928"/>
                    <a:pt x="984" y="10631"/>
                  </a:cubicBezTo>
                  <a:cubicBezTo>
                    <a:pt x="984" y="10612"/>
                    <a:pt x="994" y="10593"/>
                    <a:pt x="994" y="10574"/>
                  </a:cubicBezTo>
                  <a:cubicBezTo>
                    <a:pt x="1004" y="10545"/>
                    <a:pt x="1013" y="10517"/>
                    <a:pt x="1023" y="10488"/>
                  </a:cubicBezTo>
                  <a:lnTo>
                    <a:pt x="1090" y="10354"/>
                  </a:lnTo>
                  <a:lnTo>
                    <a:pt x="956" y="10268"/>
                  </a:lnTo>
                  <a:cubicBezTo>
                    <a:pt x="612" y="10049"/>
                    <a:pt x="478" y="9580"/>
                    <a:pt x="640" y="9170"/>
                  </a:cubicBezTo>
                  <a:lnTo>
                    <a:pt x="669" y="9074"/>
                  </a:lnTo>
                  <a:lnTo>
                    <a:pt x="621" y="8998"/>
                  </a:lnTo>
                  <a:cubicBezTo>
                    <a:pt x="612" y="8988"/>
                    <a:pt x="602" y="8978"/>
                    <a:pt x="593" y="8959"/>
                  </a:cubicBezTo>
                  <a:lnTo>
                    <a:pt x="564" y="8931"/>
                  </a:lnTo>
                  <a:cubicBezTo>
                    <a:pt x="440" y="8797"/>
                    <a:pt x="363" y="8596"/>
                    <a:pt x="373" y="8396"/>
                  </a:cubicBezTo>
                  <a:cubicBezTo>
                    <a:pt x="373" y="8185"/>
                    <a:pt x="449" y="7937"/>
                    <a:pt x="564" y="7774"/>
                  </a:cubicBezTo>
                  <a:lnTo>
                    <a:pt x="602" y="7708"/>
                  </a:lnTo>
                  <a:lnTo>
                    <a:pt x="583" y="7631"/>
                  </a:lnTo>
                  <a:cubicBezTo>
                    <a:pt x="574" y="7564"/>
                    <a:pt x="564" y="7497"/>
                    <a:pt x="554" y="7411"/>
                  </a:cubicBezTo>
                  <a:lnTo>
                    <a:pt x="545" y="7364"/>
                  </a:lnTo>
                  <a:cubicBezTo>
                    <a:pt x="545" y="7316"/>
                    <a:pt x="545" y="7268"/>
                    <a:pt x="554" y="7220"/>
                  </a:cubicBezTo>
                  <a:lnTo>
                    <a:pt x="554" y="7182"/>
                  </a:lnTo>
                  <a:cubicBezTo>
                    <a:pt x="554" y="7163"/>
                    <a:pt x="554" y="7153"/>
                    <a:pt x="554" y="7144"/>
                  </a:cubicBezTo>
                  <a:cubicBezTo>
                    <a:pt x="574" y="6953"/>
                    <a:pt x="621" y="6771"/>
                    <a:pt x="707" y="6628"/>
                  </a:cubicBezTo>
                  <a:lnTo>
                    <a:pt x="765" y="6542"/>
                  </a:lnTo>
                  <a:lnTo>
                    <a:pt x="717" y="6446"/>
                  </a:lnTo>
                  <a:cubicBezTo>
                    <a:pt x="602" y="6255"/>
                    <a:pt x="554" y="6045"/>
                    <a:pt x="564" y="5854"/>
                  </a:cubicBezTo>
                  <a:cubicBezTo>
                    <a:pt x="602" y="5443"/>
                    <a:pt x="908" y="5070"/>
                    <a:pt x="1300" y="4965"/>
                  </a:cubicBezTo>
                  <a:lnTo>
                    <a:pt x="1462" y="4917"/>
                  </a:lnTo>
                  <a:lnTo>
                    <a:pt x="1434" y="4755"/>
                  </a:lnTo>
                  <a:cubicBezTo>
                    <a:pt x="1367" y="4335"/>
                    <a:pt x="1481" y="3943"/>
                    <a:pt x="1768" y="3675"/>
                  </a:cubicBezTo>
                  <a:cubicBezTo>
                    <a:pt x="1908" y="3535"/>
                    <a:pt x="2105" y="3459"/>
                    <a:pt x="2303" y="3459"/>
                  </a:cubicBezTo>
                  <a:cubicBezTo>
                    <a:pt x="2335" y="3459"/>
                    <a:pt x="2367" y="3461"/>
                    <a:pt x="2399" y="3465"/>
                  </a:cubicBezTo>
                  <a:lnTo>
                    <a:pt x="2657" y="3494"/>
                  </a:lnTo>
                  <a:lnTo>
                    <a:pt x="2590" y="3245"/>
                  </a:lnTo>
                  <a:cubicBezTo>
                    <a:pt x="2513" y="2940"/>
                    <a:pt x="2551" y="2519"/>
                    <a:pt x="2915" y="2357"/>
                  </a:cubicBezTo>
                  <a:cubicBezTo>
                    <a:pt x="2981" y="2318"/>
                    <a:pt x="3039" y="2309"/>
                    <a:pt x="3106" y="2299"/>
                  </a:cubicBezTo>
                  <a:lnTo>
                    <a:pt x="3325" y="2299"/>
                  </a:lnTo>
                  <a:lnTo>
                    <a:pt x="3278" y="2080"/>
                  </a:lnTo>
                  <a:cubicBezTo>
                    <a:pt x="3220" y="1850"/>
                    <a:pt x="3259" y="1611"/>
                    <a:pt x="3383" y="1478"/>
                  </a:cubicBezTo>
                  <a:cubicBezTo>
                    <a:pt x="3444" y="1408"/>
                    <a:pt x="3530" y="1376"/>
                    <a:pt x="3631" y="1376"/>
                  </a:cubicBezTo>
                  <a:cubicBezTo>
                    <a:pt x="3656" y="1376"/>
                    <a:pt x="3681" y="1378"/>
                    <a:pt x="3708" y="1382"/>
                  </a:cubicBezTo>
                  <a:lnTo>
                    <a:pt x="4013" y="1430"/>
                  </a:lnTo>
                  <a:lnTo>
                    <a:pt x="3899" y="1143"/>
                  </a:lnTo>
                  <a:cubicBezTo>
                    <a:pt x="3851" y="1019"/>
                    <a:pt x="3851" y="847"/>
                    <a:pt x="3870" y="761"/>
                  </a:cubicBezTo>
                  <a:cubicBezTo>
                    <a:pt x="3952" y="499"/>
                    <a:pt x="4229" y="357"/>
                    <a:pt x="4487" y="357"/>
                  </a:cubicBezTo>
                  <a:close/>
                  <a:moveTo>
                    <a:pt x="4493" y="0"/>
                  </a:moveTo>
                  <a:cubicBezTo>
                    <a:pt x="4095" y="0"/>
                    <a:pt x="3668" y="217"/>
                    <a:pt x="3536" y="656"/>
                  </a:cubicBezTo>
                  <a:cubicBezTo>
                    <a:pt x="3497" y="761"/>
                    <a:pt x="3497" y="895"/>
                    <a:pt x="3507" y="1028"/>
                  </a:cubicBezTo>
                  <a:cubicBezTo>
                    <a:pt x="3354" y="1048"/>
                    <a:pt x="3220" y="1124"/>
                    <a:pt x="3115" y="1239"/>
                  </a:cubicBezTo>
                  <a:cubicBezTo>
                    <a:pt x="2953" y="1420"/>
                    <a:pt x="2876" y="1697"/>
                    <a:pt x="2895" y="1974"/>
                  </a:cubicBezTo>
                  <a:cubicBezTo>
                    <a:pt x="2848" y="1994"/>
                    <a:pt x="2809" y="2003"/>
                    <a:pt x="2762" y="2032"/>
                  </a:cubicBezTo>
                  <a:cubicBezTo>
                    <a:pt x="2322" y="2232"/>
                    <a:pt x="2169" y="2682"/>
                    <a:pt x="2207" y="3102"/>
                  </a:cubicBezTo>
                  <a:cubicBezTo>
                    <a:pt x="1949" y="3131"/>
                    <a:pt x="1701" y="3236"/>
                    <a:pt x="1520" y="3417"/>
                  </a:cubicBezTo>
                  <a:cubicBezTo>
                    <a:pt x="1185" y="3733"/>
                    <a:pt x="1023" y="4182"/>
                    <a:pt x="1061" y="4669"/>
                  </a:cubicBezTo>
                  <a:cubicBezTo>
                    <a:pt x="593" y="4860"/>
                    <a:pt x="249" y="5319"/>
                    <a:pt x="210" y="5825"/>
                  </a:cubicBezTo>
                  <a:cubicBezTo>
                    <a:pt x="191" y="6055"/>
                    <a:pt x="239" y="6303"/>
                    <a:pt x="354" y="6532"/>
                  </a:cubicBezTo>
                  <a:cubicBezTo>
                    <a:pt x="268" y="6704"/>
                    <a:pt x="210" y="6905"/>
                    <a:pt x="201" y="7125"/>
                  </a:cubicBezTo>
                  <a:cubicBezTo>
                    <a:pt x="201" y="7134"/>
                    <a:pt x="201" y="7153"/>
                    <a:pt x="201" y="7163"/>
                  </a:cubicBezTo>
                  <a:lnTo>
                    <a:pt x="201" y="7182"/>
                  </a:lnTo>
                  <a:cubicBezTo>
                    <a:pt x="191" y="7258"/>
                    <a:pt x="182" y="7325"/>
                    <a:pt x="191" y="7392"/>
                  </a:cubicBezTo>
                  <a:cubicBezTo>
                    <a:pt x="191" y="7411"/>
                    <a:pt x="191" y="7421"/>
                    <a:pt x="201" y="7440"/>
                  </a:cubicBezTo>
                  <a:cubicBezTo>
                    <a:pt x="201" y="7516"/>
                    <a:pt x="210" y="7583"/>
                    <a:pt x="220" y="7641"/>
                  </a:cubicBezTo>
                  <a:cubicBezTo>
                    <a:pt x="96" y="7851"/>
                    <a:pt x="19" y="8128"/>
                    <a:pt x="10" y="8386"/>
                  </a:cubicBezTo>
                  <a:cubicBezTo>
                    <a:pt x="0" y="8663"/>
                    <a:pt x="96" y="8940"/>
                    <a:pt x="268" y="9131"/>
                  </a:cubicBezTo>
                  <a:cubicBezTo>
                    <a:pt x="115" y="9628"/>
                    <a:pt x="268" y="10173"/>
                    <a:pt x="650" y="10488"/>
                  </a:cubicBezTo>
                  <a:cubicBezTo>
                    <a:pt x="640" y="10517"/>
                    <a:pt x="631" y="10545"/>
                    <a:pt x="631" y="10574"/>
                  </a:cubicBezTo>
                  <a:cubicBezTo>
                    <a:pt x="564" y="11033"/>
                    <a:pt x="832" y="11616"/>
                    <a:pt x="1348" y="11759"/>
                  </a:cubicBezTo>
                  <a:cubicBezTo>
                    <a:pt x="1417" y="11773"/>
                    <a:pt x="1487" y="11782"/>
                    <a:pt x="1561" y="11782"/>
                  </a:cubicBezTo>
                  <a:cubicBezTo>
                    <a:pt x="1588" y="11782"/>
                    <a:pt x="1616" y="11781"/>
                    <a:pt x="1644" y="11778"/>
                  </a:cubicBezTo>
                  <a:cubicBezTo>
                    <a:pt x="1663" y="11816"/>
                    <a:pt x="1691" y="11855"/>
                    <a:pt x="1711" y="11893"/>
                  </a:cubicBezTo>
                  <a:cubicBezTo>
                    <a:pt x="1730" y="11921"/>
                    <a:pt x="1758" y="11941"/>
                    <a:pt x="1777" y="11969"/>
                  </a:cubicBezTo>
                  <a:cubicBezTo>
                    <a:pt x="1958" y="12157"/>
                    <a:pt x="2189" y="12262"/>
                    <a:pt x="2425" y="12262"/>
                  </a:cubicBezTo>
                  <a:cubicBezTo>
                    <a:pt x="2476" y="12262"/>
                    <a:pt x="2528" y="12257"/>
                    <a:pt x="2580" y="12246"/>
                  </a:cubicBezTo>
                  <a:cubicBezTo>
                    <a:pt x="2657" y="12562"/>
                    <a:pt x="2762" y="12896"/>
                    <a:pt x="2876" y="12973"/>
                  </a:cubicBezTo>
                  <a:cubicBezTo>
                    <a:pt x="3736" y="13555"/>
                    <a:pt x="4950" y="13660"/>
                    <a:pt x="5915" y="13660"/>
                  </a:cubicBezTo>
                  <a:cubicBezTo>
                    <a:pt x="6058" y="13660"/>
                    <a:pt x="6202" y="13660"/>
                    <a:pt x="6335" y="13651"/>
                  </a:cubicBezTo>
                  <a:cubicBezTo>
                    <a:pt x="7520" y="13622"/>
                    <a:pt x="8667" y="13355"/>
                    <a:pt x="9651" y="12896"/>
                  </a:cubicBezTo>
                  <a:cubicBezTo>
                    <a:pt x="9766" y="12839"/>
                    <a:pt x="9852" y="12724"/>
                    <a:pt x="9880" y="12590"/>
                  </a:cubicBezTo>
                  <a:cubicBezTo>
                    <a:pt x="9890" y="12533"/>
                    <a:pt x="9899" y="12466"/>
                    <a:pt x="9909" y="12390"/>
                  </a:cubicBezTo>
                  <a:cubicBezTo>
                    <a:pt x="10062" y="12304"/>
                    <a:pt x="10177" y="12179"/>
                    <a:pt x="10253" y="12046"/>
                  </a:cubicBezTo>
                  <a:cubicBezTo>
                    <a:pt x="10253" y="12046"/>
                    <a:pt x="10253" y="12046"/>
                    <a:pt x="10253" y="12036"/>
                  </a:cubicBezTo>
                  <a:cubicBezTo>
                    <a:pt x="10282" y="12046"/>
                    <a:pt x="10310" y="12046"/>
                    <a:pt x="10339" y="12046"/>
                  </a:cubicBezTo>
                  <a:cubicBezTo>
                    <a:pt x="10415" y="12046"/>
                    <a:pt x="10492" y="12036"/>
                    <a:pt x="10568" y="12017"/>
                  </a:cubicBezTo>
                  <a:cubicBezTo>
                    <a:pt x="11123" y="11893"/>
                    <a:pt x="11447" y="11453"/>
                    <a:pt x="11419" y="10861"/>
                  </a:cubicBezTo>
                  <a:cubicBezTo>
                    <a:pt x="11467" y="10861"/>
                    <a:pt x="11505" y="10851"/>
                    <a:pt x="11553" y="10842"/>
                  </a:cubicBezTo>
                  <a:cubicBezTo>
                    <a:pt x="11858" y="10756"/>
                    <a:pt x="12107" y="10536"/>
                    <a:pt x="12241" y="10230"/>
                  </a:cubicBezTo>
                  <a:cubicBezTo>
                    <a:pt x="12317" y="10058"/>
                    <a:pt x="12365" y="9886"/>
                    <a:pt x="12365" y="9714"/>
                  </a:cubicBezTo>
                  <a:cubicBezTo>
                    <a:pt x="12365" y="9399"/>
                    <a:pt x="12241" y="9103"/>
                    <a:pt x="11992" y="8816"/>
                  </a:cubicBezTo>
                  <a:cubicBezTo>
                    <a:pt x="11992" y="8787"/>
                    <a:pt x="11983" y="8749"/>
                    <a:pt x="11983" y="8720"/>
                  </a:cubicBezTo>
                  <a:cubicBezTo>
                    <a:pt x="11983" y="8692"/>
                    <a:pt x="11983" y="8663"/>
                    <a:pt x="11983" y="8634"/>
                  </a:cubicBezTo>
                  <a:cubicBezTo>
                    <a:pt x="11992" y="8615"/>
                    <a:pt x="12002" y="8606"/>
                    <a:pt x="12021" y="8587"/>
                  </a:cubicBezTo>
                  <a:cubicBezTo>
                    <a:pt x="12126" y="8453"/>
                    <a:pt x="12193" y="8300"/>
                    <a:pt x="12221" y="8128"/>
                  </a:cubicBezTo>
                  <a:cubicBezTo>
                    <a:pt x="12307" y="7727"/>
                    <a:pt x="12183" y="7344"/>
                    <a:pt x="11897" y="7067"/>
                  </a:cubicBezTo>
                  <a:cubicBezTo>
                    <a:pt x="11925" y="7000"/>
                    <a:pt x="11944" y="6934"/>
                    <a:pt x="11954" y="6857"/>
                  </a:cubicBezTo>
                  <a:cubicBezTo>
                    <a:pt x="12059" y="6284"/>
                    <a:pt x="11696" y="5806"/>
                    <a:pt x="11323" y="5548"/>
                  </a:cubicBezTo>
                  <a:cubicBezTo>
                    <a:pt x="11304" y="5529"/>
                    <a:pt x="11275" y="5510"/>
                    <a:pt x="11256" y="5500"/>
                  </a:cubicBezTo>
                  <a:cubicBezTo>
                    <a:pt x="11256" y="5491"/>
                    <a:pt x="11256" y="5472"/>
                    <a:pt x="11256" y="5462"/>
                  </a:cubicBezTo>
                  <a:cubicBezTo>
                    <a:pt x="11275" y="5309"/>
                    <a:pt x="11256" y="5147"/>
                    <a:pt x="11199" y="4994"/>
                  </a:cubicBezTo>
                  <a:cubicBezTo>
                    <a:pt x="11103" y="4765"/>
                    <a:pt x="10931" y="4554"/>
                    <a:pt x="10712" y="4401"/>
                  </a:cubicBezTo>
                  <a:cubicBezTo>
                    <a:pt x="10645" y="4354"/>
                    <a:pt x="10568" y="4315"/>
                    <a:pt x="10482" y="4277"/>
                  </a:cubicBezTo>
                  <a:cubicBezTo>
                    <a:pt x="10454" y="4268"/>
                    <a:pt x="10435" y="4258"/>
                    <a:pt x="10406" y="4249"/>
                  </a:cubicBezTo>
                  <a:cubicBezTo>
                    <a:pt x="10425" y="4124"/>
                    <a:pt x="10415" y="3991"/>
                    <a:pt x="10387" y="3866"/>
                  </a:cubicBezTo>
                  <a:cubicBezTo>
                    <a:pt x="10320" y="3484"/>
                    <a:pt x="10081" y="3178"/>
                    <a:pt x="9747" y="3016"/>
                  </a:cubicBezTo>
                  <a:cubicBezTo>
                    <a:pt x="9708" y="2997"/>
                    <a:pt x="9670" y="2978"/>
                    <a:pt x="9632" y="2968"/>
                  </a:cubicBezTo>
                  <a:lnTo>
                    <a:pt x="9603" y="2959"/>
                  </a:lnTo>
                  <a:cubicBezTo>
                    <a:pt x="9565" y="2949"/>
                    <a:pt x="9527" y="2940"/>
                    <a:pt x="9489" y="2930"/>
                  </a:cubicBezTo>
                  <a:cubicBezTo>
                    <a:pt x="9336" y="2452"/>
                    <a:pt x="8858" y="2070"/>
                    <a:pt x="8323" y="1984"/>
                  </a:cubicBezTo>
                  <a:cubicBezTo>
                    <a:pt x="8304" y="1888"/>
                    <a:pt x="8285" y="1793"/>
                    <a:pt x="8256" y="1697"/>
                  </a:cubicBezTo>
                  <a:cubicBezTo>
                    <a:pt x="8122" y="1267"/>
                    <a:pt x="7788" y="923"/>
                    <a:pt x="7358" y="770"/>
                  </a:cubicBezTo>
                  <a:cubicBezTo>
                    <a:pt x="7195" y="721"/>
                    <a:pt x="7017" y="693"/>
                    <a:pt x="6851" y="693"/>
                  </a:cubicBezTo>
                  <a:cubicBezTo>
                    <a:pt x="6792" y="693"/>
                    <a:pt x="6734" y="696"/>
                    <a:pt x="6679" y="704"/>
                  </a:cubicBezTo>
                  <a:cubicBezTo>
                    <a:pt x="6479" y="436"/>
                    <a:pt x="6182" y="264"/>
                    <a:pt x="5848" y="207"/>
                  </a:cubicBezTo>
                  <a:cubicBezTo>
                    <a:pt x="5763" y="192"/>
                    <a:pt x="5679" y="184"/>
                    <a:pt x="5597" y="184"/>
                  </a:cubicBezTo>
                  <a:cubicBezTo>
                    <a:pt x="5466" y="184"/>
                    <a:pt x="5342" y="204"/>
                    <a:pt x="5236" y="245"/>
                  </a:cubicBezTo>
                  <a:cubicBezTo>
                    <a:pt x="5217" y="245"/>
                    <a:pt x="5208" y="255"/>
                    <a:pt x="5189" y="255"/>
                  </a:cubicBezTo>
                  <a:cubicBezTo>
                    <a:pt x="5036" y="130"/>
                    <a:pt x="4854" y="44"/>
                    <a:pt x="4673" y="16"/>
                  </a:cubicBezTo>
                  <a:cubicBezTo>
                    <a:pt x="4614" y="5"/>
                    <a:pt x="4554" y="0"/>
                    <a:pt x="449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84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Family Members Song For Kids  Wormhole English_480p">
            <a:hlinkClick r:id="" action="ppaction://media"/>
            <a:extLst>
              <a:ext uri="{FF2B5EF4-FFF2-40B4-BE49-F238E27FC236}">
                <a16:creationId xmlns:a16="http://schemas.microsoft.com/office/drawing/2014/main" id="{56134E9B-80F5-466B-A64C-C7E8B9870F5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4" y="0"/>
            <a:ext cx="9151144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37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2339752" y="183737"/>
            <a:ext cx="4631870" cy="99257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Ideal Sans Bold" pitchFamily="50" charset="0"/>
              </a:rPr>
              <a:t>Review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40263"/>
          <a:stretch/>
        </p:blipFill>
        <p:spPr>
          <a:xfrm>
            <a:off x="356449" y="1561964"/>
            <a:ext cx="8431101" cy="2046761"/>
          </a:xfrm>
          <a:prstGeom prst="rect">
            <a:avLst/>
          </a:prstGeom>
        </p:spPr>
      </p:pic>
      <p:pic>
        <p:nvPicPr>
          <p:cNvPr id="6" name="1.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42629" y="4515966"/>
            <a:ext cx="304800" cy="30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1238365" y="3284726"/>
            <a:ext cx="744238" cy="402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2356394" y="3284726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3810769" y="3284726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486837" y="3284727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6968998" y="3284728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7997845" y="2802224"/>
            <a:ext cx="744238" cy="4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24717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2339752" y="183737"/>
            <a:ext cx="4631870" cy="99257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Ideal Sans Bold" pitchFamily="50" charset="0"/>
              </a:rPr>
              <a:t>Review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40263"/>
          <a:stretch/>
        </p:blipFill>
        <p:spPr>
          <a:xfrm>
            <a:off x="356449" y="1561964"/>
            <a:ext cx="8431101" cy="20467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A828BD-8DD5-44C5-A269-21BE55CD515F}"/>
              </a:ext>
            </a:extLst>
          </p:cNvPr>
          <p:cNvSpPr/>
          <p:nvPr/>
        </p:nvSpPr>
        <p:spPr>
          <a:xfrm>
            <a:off x="7668344" y="1561964"/>
            <a:ext cx="1119206" cy="187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5B355E-CB69-49B4-94AA-14485D81C09F}"/>
              </a:ext>
            </a:extLst>
          </p:cNvPr>
          <p:cNvSpPr/>
          <p:nvPr/>
        </p:nvSpPr>
        <p:spPr>
          <a:xfrm>
            <a:off x="356449" y="1532310"/>
            <a:ext cx="1551255" cy="20162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Who’s missing?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F60B486-9831-4C3B-8AF7-F080AEE0F9FD}"/>
              </a:ext>
            </a:extLst>
          </p:cNvPr>
          <p:cNvSpPr/>
          <p:nvPr/>
        </p:nvSpPr>
        <p:spPr>
          <a:xfrm>
            <a:off x="3236768" y="1554115"/>
            <a:ext cx="1623264" cy="20162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Who’s missing?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5F25BD4-A5B0-4BE2-93E5-8A82CB75AA48}"/>
              </a:ext>
            </a:extLst>
          </p:cNvPr>
          <p:cNvSpPr/>
          <p:nvPr/>
        </p:nvSpPr>
        <p:spPr>
          <a:xfrm>
            <a:off x="1796609" y="1554115"/>
            <a:ext cx="1551255" cy="20162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Who’s missing?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17784A-37BA-4084-92D3-A83B4E745814}"/>
              </a:ext>
            </a:extLst>
          </p:cNvPr>
          <p:cNvSpPr/>
          <p:nvPr/>
        </p:nvSpPr>
        <p:spPr>
          <a:xfrm>
            <a:off x="6571763" y="1546429"/>
            <a:ext cx="1551255" cy="20162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Who’s missing?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8F2B290-8AC2-4EA6-B15A-D8A1E68EBC0F}"/>
              </a:ext>
            </a:extLst>
          </p:cNvPr>
          <p:cNvSpPr/>
          <p:nvPr/>
        </p:nvSpPr>
        <p:spPr>
          <a:xfrm>
            <a:off x="4934039" y="1546429"/>
            <a:ext cx="1551255" cy="20162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Who’s missing?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158819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5" name="Google Shape;2815;p59"/>
          <p:cNvGrpSpPr/>
          <p:nvPr/>
        </p:nvGrpSpPr>
        <p:grpSpPr>
          <a:xfrm>
            <a:off x="1044330" y="509271"/>
            <a:ext cx="1138777" cy="1315777"/>
            <a:chOff x="6892175" y="1103074"/>
            <a:chExt cx="1138777" cy="1315777"/>
          </a:xfrm>
        </p:grpSpPr>
        <p:sp>
          <p:nvSpPr>
            <p:cNvPr id="2816" name="Google Shape;2816;p59"/>
            <p:cNvSpPr/>
            <p:nvPr/>
          </p:nvSpPr>
          <p:spPr>
            <a:xfrm>
              <a:off x="7515722" y="1610111"/>
              <a:ext cx="126836" cy="218265"/>
            </a:xfrm>
            <a:custGeom>
              <a:avLst/>
              <a:gdLst/>
              <a:ahLst/>
              <a:cxnLst/>
              <a:rect l="l" t="t" r="r" b="b"/>
              <a:pathLst>
                <a:path w="3747" h="6448" extrusionOk="0">
                  <a:moveTo>
                    <a:pt x="788" y="0"/>
                  </a:moveTo>
                  <a:cubicBezTo>
                    <a:pt x="524" y="0"/>
                    <a:pt x="259" y="64"/>
                    <a:pt x="0" y="242"/>
                  </a:cubicBezTo>
                  <a:cubicBezTo>
                    <a:pt x="0" y="2310"/>
                    <a:pt x="0" y="4379"/>
                    <a:pt x="0" y="6447"/>
                  </a:cubicBezTo>
                  <a:lnTo>
                    <a:pt x="781" y="6447"/>
                  </a:lnTo>
                  <a:cubicBezTo>
                    <a:pt x="1210" y="6330"/>
                    <a:pt x="1600" y="6174"/>
                    <a:pt x="1951" y="5940"/>
                  </a:cubicBezTo>
                  <a:cubicBezTo>
                    <a:pt x="2459" y="5549"/>
                    <a:pt x="2888" y="5081"/>
                    <a:pt x="3317" y="4613"/>
                  </a:cubicBezTo>
                  <a:cubicBezTo>
                    <a:pt x="3356" y="4574"/>
                    <a:pt x="3356" y="4496"/>
                    <a:pt x="3395" y="4418"/>
                  </a:cubicBezTo>
                  <a:cubicBezTo>
                    <a:pt x="3747" y="3442"/>
                    <a:pt x="3708" y="2388"/>
                    <a:pt x="3239" y="1452"/>
                  </a:cubicBezTo>
                  <a:cubicBezTo>
                    <a:pt x="2966" y="905"/>
                    <a:pt x="2459" y="437"/>
                    <a:pt x="1873" y="242"/>
                  </a:cubicBezTo>
                  <a:cubicBezTo>
                    <a:pt x="1531" y="128"/>
                    <a:pt x="1161" y="0"/>
                    <a:pt x="788" y="0"/>
                  </a:cubicBezTo>
                  <a:close/>
                </a:path>
              </a:pathLst>
            </a:custGeom>
            <a:solidFill>
              <a:srgbClr val="28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7" name="Google Shape;2817;p59"/>
            <p:cNvSpPr/>
            <p:nvPr/>
          </p:nvSpPr>
          <p:spPr>
            <a:xfrm>
              <a:off x="6892175" y="1103074"/>
              <a:ext cx="1058185" cy="1266532"/>
            </a:xfrm>
            <a:custGeom>
              <a:avLst/>
              <a:gdLst/>
              <a:ahLst/>
              <a:cxnLst/>
              <a:rect l="l" t="t" r="r" b="b"/>
              <a:pathLst>
                <a:path w="31261" h="37416" extrusionOk="0">
                  <a:moveTo>
                    <a:pt x="19182" y="14982"/>
                  </a:moveTo>
                  <a:cubicBezTo>
                    <a:pt x="19553" y="14982"/>
                    <a:pt x="19923" y="15121"/>
                    <a:pt x="20294" y="15260"/>
                  </a:cubicBezTo>
                  <a:cubicBezTo>
                    <a:pt x="20880" y="15455"/>
                    <a:pt x="21387" y="15923"/>
                    <a:pt x="21660" y="16470"/>
                  </a:cubicBezTo>
                  <a:cubicBezTo>
                    <a:pt x="22129" y="17406"/>
                    <a:pt x="22168" y="18460"/>
                    <a:pt x="21816" y="19436"/>
                  </a:cubicBezTo>
                  <a:cubicBezTo>
                    <a:pt x="21777" y="19514"/>
                    <a:pt x="21777" y="19592"/>
                    <a:pt x="21738" y="19631"/>
                  </a:cubicBezTo>
                  <a:cubicBezTo>
                    <a:pt x="21309" y="20099"/>
                    <a:pt x="20880" y="20567"/>
                    <a:pt x="20372" y="20958"/>
                  </a:cubicBezTo>
                  <a:cubicBezTo>
                    <a:pt x="20021" y="21192"/>
                    <a:pt x="19631" y="21348"/>
                    <a:pt x="19202" y="21465"/>
                  </a:cubicBezTo>
                  <a:lnTo>
                    <a:pt x="18421" y="21465"/>
                  </a:lnTo>
                  <a:cubicBezTo>
                    <a:pt x="18368" y="21473"/>
                    <a:pt x="18316" y="21476"/>
                    <a:pt x="18266" y="21476"/>
                  </a:cubicBezTo>
                  <a:cubicBezTo>
                    <a:pt x="17792" y="21476"/>
                    <a:pt x="17404" y="21169"/>
                    <a:pt x="17016" y="20958"/>
                  </a:cubicBezTo>
                  <a:cubicBezTo>
                    <a:pt x="16626" y="20724"/>
                    <a:pt x="16314" y="20411"/>
                    <a:pt x="16158" y="19982"/>
                  </a:cubicBezTo>
                  <a:cubicBezTo>
                    <a:pt x="15689" y="19084"/>
                    <a:pt x="15611" y="17992"/>
                    <a:pt x="16002" y="17055"/>
                  </a:cubicBezTo>
                  <a:cubicBezTo>
                    <a:pt x="16041" y="16977"/>
                    <a:pt x="16041" y="16899"/>
                    <a:pt x="16080" y="16860"/>
                  </a:cubicBezTo>
                  <a:cubicBezTo>
                    <a:pt x="16548" y="16236"/>
                    <a:pt x="17094" y="15728"/>
                    <a:pt x="17758" y="15299"/>
                  </a:cubicBezTo>
                  <a:cubicBezTo>
                    <a:pt x="17953" y="15221"/>
                    <a:pt x="18187" y="15221"/>
                    <a:pt x="18421" y="15221"/>
                  </a:cubicBezTo>
                  <a:cubicBezTo>
                    <a:pt x="18675" y="15047"/>
                    <a:pt x="18928" y="14982"/>
                    <a:pt x="19182" y="14982"/>
                  </a:cubicBezTo>
                  <a:close/>
                  <a:moveTo>
                    <a:pt x="3591" y="29778"/>
                  </a:moveTo>
                  <a:cubicBezTo>
                    <a:pt x="3942" y="29778"/>
                    <a:pt x="4060" y="30012"/>
                    <a:pt x="4255" y="30207"/>
                  </a:cubicBezTo>
                  <a:cubicBezTo>
                    <a:pt x="4450" y="30363"/>
                    <a:pt x="4645" y="30597"/>
                    <a:pt x="4762" y="30753"/>
                  </a:cubicBezTo>
                  <a:lnTo>
                    <a:pt x="4762" y="31612"/>
                  </a:lnTo>
                  <a:cubicBezTo>
                    <a:pt x="4664" y="31729"/>
                    <a:pt x="4557" y="31748"/>
                    <a:pt x="4450" y="31748"/>
                  </a:cubicBezTo>
                  <a:cubicBezTo>
                    <a:pt x="4396" y="31748"/>
                    <a:pt x="4342" y="31744"/>
                    <a:pt x="4290" y="31744"/>
                  </a:cubicBezTo>
                  <a:cubicBezTo>
                    <a:pt x="4238" y="31744"/>
                    <a:pt x="4186" y="31748"/>
                    <a:pt x="4138" y="31768"/>
                  </a:cubicBezTo>
                  <a:cubicBezTo>
                    <a:pt x="3630" y="31417"/>
                    <a:pt x="3240" y="30948"/>
                    <a:pt x="3006" y="30363"/>
                  </a:cubicBezTo>
                  <a:lnTo>
                    <a:pt x="3591" y="29778"/>
                  </a:lnTo>
                  <a:close/>
                  <a:moveTo>
                    <a:pt x="1796" y="31768"/>
                  </a:moveTo>
                  <a:cubicBezTo>
                    <a:pt x="1903" y="31768"/>
                    <a:pt x="2011" y="31807"/>
                    <a:pt x="2108" y="31885"/>
                  </a:cubicBezTo>
                  <a:cubicBezTo>
                    <a:pt x="2420" y="32197"/>
                    <a:pt x="2733" y="32588"/>
                    <a:pt x="2967" y="32978"/>
                  </a:cubicBezTo>
                  <a:cubicBezTo>
                    <a:pt x="3045" y="33212"/>
                    <a:pt x="3045" y="33407"/>
                    <a:pt x="3006" y="33641"/>
                  </a:cubicBezTo>
                  <a:cubicBezTo>
                    <a:pt x="2967" y="33758"/>
                    <a:pt x="2811" y="33836"/>
                    <a:pt x="2733" y="33914"/>
                  </a:cubicBezTo>
                  <a:cubicBezTo>
                    <a:pt x="2069" y="33680"/>
                    <a:pt x="1523" y="33212"/>
                    <a:pt x="1250" y="32548"/>
                  </a:cubicBezTo>
                  <a:cubicBezTo>
                    <a:pt x="1172" y="32314"/>
                    <a:pt x="1250" y="32002"/>
                    <a:pt x="1484" y="31885"/>
                  </a:cubicBezTo>
                  <a:cubicBezTo>
                    <a:pt x="1581" y="31807"/>
                    <a:pt x="1689" y="31768"/>
                    <a:pt x="1796" y="31768"/>
                  </a:cubicBezTo>
                  <a:close/>
                  <a:moveTo>
                    <a:pt x="27241" y="1"/>
                  </a:moveTo>
                  <a:cubicBezTo>
                    <a:pt x="27085" y="1"/>
                    <a:pt x="26968" y="1"/>
                    <a:pt x="26812" y="79"/>
                  </a:cubicBezTo>
                  <a:cubicBezTo>
                    <a:pt x="26070" y="391"/>
                    <a:pt x="25407" y="820"/>
                    <a:pt x="24821" y="1406"/>
                  </a:cubicBezTo>
                  <a:cubicBezTo>
                    <a:pt x="24002" y="2303"/>
                    <a:pt x="23338" y="3279"/>
                    <a:pt x="22753" y="4372"/>
                  </a:cubicBezTo>
                  <a:cubicBezTo>
                    <a:pt x="22480" y="4879"/>
                    <a:pt x="22246" y="5425"/>
                    <a:pt x="22090" y="5972"/>
                  </a:cubicBezTo>
                  <a:cubicBezTo>
                    <a:pt x="21855" y="6518"/>
                    <a:pt x="21426" y="7025"/>
                    <a:pt x="21387" y="7650"/>
                  </a:cubicBezTo>
                  <a:cubicBezTo>
                    <a:pt x="20997" y="8313"/>
                    <a:pt x="20685" y="9016"/>
                    <a:pt x="20451" y="9757"/>
                  </a:cubicBezTo>
                  <a:cubicBezTo>
                    <a:pt x="20099" y="10460"/>
                    <a:pt x="19787" y="11201"/>
                    <a:pt x="19553" y="11943"/>
                  </a:cubicBezTo>
                  <a:cubicBezTo>
                    <a:pt x="19514" y="12021"/>
                    <a:pt x="19319" y="12021"/>
                    <a:pt x="19241" y="12021"/>
                  </a:cubicBezTo>
                  <a:cubicBezTo>
                    <a:pt x="19202" y="11982"/>
                    <a:pt x="19202" y="11865"/>
                    <a:pt x="19163" y="11826"/>
                  </a:cubicBezTo>
                  <a:cubicBezTo>
                    <a:pt x="18460" y="10772"/>
                    <a:pt x="17797" y="9718"/>
                    <a:pt x="17133" y="8704"/>
                  </a:cubicBezTo>
                  <a:cubicBezTo>
                    <a:pt x="16080" y="7025"/>
                    <a:pt x="14831" y="5464"/>
                    <a:pt x="13465" y="4020"/>
                  </a:cubicBezTo>
                  <a:cubicBezTo>
                    <a:pt x="12723" y="3162"/>
                    <a:pt x="11670" y="2576"/>
                    <a:pt x="10538" y="2420"/>
                  </a:cubicBezTo>
                  <a:cubicBezTo>
                    <a:pt x="10255" y="2266"/>
                    <a:pt x="9981" y="2205"/>
                    <a:pt x="9713" y="2205"/>
                  </a:cubicBezTo>
                  <a:cubicBezTo>
                    <a:pt x="9169" y="2205"/>
                    <a:pt x="8654" y="2458"/>
                    <a:pt x="8157" y="2694"/>
                  </a:cubicBezTo>
                  <a:cubicBezTo>
                    <a:pt x="7806" y="2850"/>
                    <a:pt x="7572" y="3240"/>
                    <a:pt x="7299" y="3552"/>
                  </a:cubicBezTo>
                  <a:cubicBezTo>
                    <a:pt x="7260" y="3552"/>
                    <a:pt x="6830" y="5425"/>
                    <a:pt x="6830" y="5425"/>
                  </a:cubicBezTo>
                  <a:cubicBezTo>
                    <a:pt x="6713" y="6206"/>
                    <a:pt x="7065" y="6869"/>
                    <a:pt x="7065" y="7611"/>
                  </a:cubicBezTo>
                  <a:cubicBezTo>
                    <a:pt x="7065" y="7728"/>
                    <a:pt x="7182" y="7806"/>
                    <a:pt x="7221" y="7923"/>
                  </a:cubicBezTo>
                  <a:cubicBezTo>
                    <a:pt x="7689" y="9406"/>
                    <a:pt x="8352" y="10811"/>
                    <a:pt x="9250" y="12099"/>
                  </a:cubicBezTo>
                  <a:cubicBezTo>
                    <a:pt x="9952" y="13192"/>
                    <a:pt x="10655" y="14245"/>
                    <a:pt x="11435" y="15260"/>
                  </a:cubicBezTo>
                  <a:cubicBezTo>
                    <a:pt x="12528" y="16782"/>
                    <a:pt x="13465" y="18382"/>
                    <a:pt x="14440" y="19865"/>
                  </a:cubicBezTo>
                  <a:cubicBezTo>
                    <a:pt x="13816" y="20958"/>
                    <a:pt x="12879" y="21699"/>
                    <a:pt x="12177" y="22675"/>
                  </a:cubicBezTo>
                  <a:cubicBezTo>
                    <a:pt x="11787" y="23143"/>
                    <a:pt x="11318" y="23612"/>
                    <a:pt x="10850" y="24041"/>
                  </a:cubicBezTo>
                  <a:cubicBezTo>
                    <a:pt x="10421" y="24548"/>
                    <a:pt x="9952" y="25095"/>
                    <a:pt x="9562" y="25563"/>
                  </a:cubicBezTo>
                  <a:cubicBezTo>
                    <a:pt x="9133" y="25992"/>
                    <a:pt x="8743" y="26421"/>
                    <a:pt x="8274" y="26812"/>
                  </a:cubicBezTo>
                  <a:cubicBezTo>
                    <a:pt x="7884" y="27202"/>
                    <a:pt x="7416" y="27592"/>
                    <a:pt x="6947" y="27943"/>
                  </a:cubicBezTo>
                  <a:cubicBezTo>
                    <a:pt x="6362" y="28295"/>
                    <a:pt x="5933" y="28880"/>
                    <a:pt x="5269" y="29075"/>
                  </a:cubicBezTo>
                  <a:cubicBezTo>
                    <a:pt x="4762" y="28841"/>
                    <a:pt x="4294" y="28646"/>
                    <a:pt x="3825" y="28451"/>
                  </a:cubicBezTo>
                  <a:cubicBezTo>
                    <a:pt x="3708" y="28412"/>
                    <a:pt x="3591" y="28412"/>
                    <a:pt x="3474" y="28412"/>
                  </a:cubicBezTo>
                  <a:cubicBezTo>
                    <a:pt x="2967" y="28607"/>
                    <a:pt x="2342" y="28685"/>
                    <a:pt x="2108" y="29348"/>
                  </a:cubicBezTo>
                  <a:cubicBezTo>
                    <a:pt x="2030" y="29622"/>
                    <a:pt x="1913" y="29895"/>
                    <a:pt x="1796" y="30129"/>
                  </a:cubicBezTo>
                  <a:cubicBezTo>
                    <a:pt x="1523" y="30207"/>
                    <a:pt x="1250" y="30285"/>
                    <a:pt x="976" y="30402"/>
                  </a:cubicBezTo>
                  <a:cubicBezTo>
                    <a:pt x="313" y="30753"/>
                    <a:pt x="1" y="31534"/>
                    <a:pt x="274" y="32275"/>
                  </a:cubicBezTo>
                  <a:cubicBezTo>
                    <a:pt x="274" y="32353"/>
                    <a:pt x="313" y="32470"/>
                    <a:pt x="352" y="32588"/>
                  </a:cubicBezTo>
                  <a:cubicBezTo>
                    <a:pt x="820" y="34266"/>
                    <a:pt x="1913" y="35749"/>
                    <a:pt x="3396" y="36724"/>
                  </a:cubicBezTo>
                  <a:cubicBezTo>
                    <a:pt x="3864" y="37036"/>
                    <a:pt x="4411" y="37232"/>
                    <a:pt x="4996" y="37349"/>
                  </a:cubicBezTo>
                  <a:cubicBezTo>
                    <a:pt x="5208" y="37393"/>
                    <a:pt x="5423" y="37416"/>
                    <a:pt x="5637" y="37416"/>
                  </a:cubicBezTo>
                  <a:cubicBezTo>
                    <a:pt x="6171" y="37416"/>
                    <a:pt x="6697" y="37276"/>
                    <a:pt x="7143" y="36997"/>
                  </a:cubicBezTo>
                  <a:cubicBezTo>
                    <a:pt x="7533" y="36802"/>
                    <a:pt x="7884" y="36529"/>
                    <a:pt x="8118" y="36217"/>
                  </a:cubicBezTo>
                  <a:cubicBezTo>
                    <a:pt x="8430" y="35866"/>
                    <a:pt x="8860" y="35632"/>
                    <a:pt x="9328" y="35554"/>
                  </a:cubicBezTo>
                  <a:cubicBezTo>
                    <a:pt x="9562" y="35163"/>
                    <a:pt x="9992" y="34890"/>
                    <a:pt x="10460" y="34851"/>
                  </a:cubicBezTo>
                  <a:cubicBezTo>
                    <a:pt x="10421" y="34695"/>
                    <a:pt x="10499" y="34500"/>
                    <a:pt x="10616" y="34383"/>
                  </a:cubicBezTo>
                  <a:lnTo>
                    <a:pt x="12450" y="32900"/>
                  </a:lnTo>
                  <a:cubicBezTo>
                    <a:pt x="12684" y="32431"/>
                    <a:pt x="13114" y="32080"/>
                    <a:pt x="13582" y="31924"/>
                  </a:cubicBezTo>
                  <a:cubicBezTo>
                    <a:pt x="13621" y="31807"/>
                    <a:pt x="13582" y="31651"/>
                    <a:pt x="13660" y="31612"/>
                  </a:cubicBezTo>
                  <a:cubicBezTo>
                    <a:pt x="14167" y="31026"/>
                    <a:pt x="14714" y="30480"/>
                    <a:pt x="15299" y="30012"/>
                  </a:cubicBezTo>
                  <a:cubicBezTo>
                    <a:pt x="15533" y="29583"/>
                    <a:pt x="15884" y="29270"/>
                    <a:pt x="16275" y="29036"/>
                  </a:cubicBezTo>
                  <a:cubicBezTo>
                    <a:pt x="16314" y="28919"/>
                    <a:pt x="16275" y="28763"/>
                    <a:pt x="16353" y="28724"/>
                  </a:cubicBezTo>
                  <a:cubicBezTo>
                    <a:pt x="16782" y="28178"/>
                    <a:pt x="17289" y="27709"/>
                    <a:pt x="17836" y="27280"/>
                  </a:cubicBezTo>
                  <a:cubicBezTo>
                    <a:pt x="17992" y="26851"/>
                    <a:pt x="18265" y="26460"/>
                    <a:pt x="18655" y="26187"/>
                  </a:cubicBezTo>
                  <a:cubicBezTo>
                    <a:pt x="18889" y="26382"/>
                    <a:pt x="19124" y="26656"/>
                    <a:pt x="19319" y="26929"/>
                  </a:cubicBezTo>
                  <a:cubicBezTo>
                    <a:pt x="20255" y="28334"/>
                    <a:pt x="21426" y="29543"/>
                    <a:pt x="22441" y="30870"/>
                  </a:cubicBezTo>
                  <a:cubicBezTo>
                    <a:pt x="22831" y="31300"/>
                    <a:pt x="23182" y="31768"/>
                    <a:pt x="23534" y="32236"/>
                  </a:cubicBezTo>
                  <a:cubicBezTo>
                    <a:pt x="23885" y="32783"/>
                    <a:pt x="24431" y="33212"/>
                    <a:pt x="24587" y="33875"/>
                  </a:cubicBezTo>
                  <a:cubicBezTo>
                    <a:pt x="24900" y="34110"/>
                    <a:pt x="24900" y="34539"/>
                    <a:pt x="25251" y="34695"/>
                  </a:cubicBezTo>
                  <a:cubicBezTo>
                    <a:pt x="25446" y="34422"/>
                    <a:pt x="25641" y="34149"/>
                    <a:pt x="25836" y="33914"/>
                  </a:cubicBezTo>
                  <a:cubicBezTo>
                    <a:pt x="26162" y="33552"/>
                    <a:pt x="26622" y="33325"/>
                    <a:pt x="27092" y="33325"/>
                  </a:cubicBezTo>
                  <a:cubicBezTo>
                    <a:pt x="27128" y="33325"/>
                    <a:pt x="27165" y="33326"/>
                    <a:pt x="27202" y="33329"/>
                  </a:cubicBezTo>
                  <a:lnTo>
                    <a:pt x="27983" y="33329"/>
                  </a:lnTo>
                  <a:cubicBezTo>
                    <a:pt x="28295" y="33056"/>
                    <a:pt x="27983" y="32548"/>
                    <a:pt x="28334" y="32314"/>
                  </a:cubicBezTo>
                  <a:cubicBezTo>
                    <a:pt x="28451" y="31768"/>
                    <a:pt x="28919" y="31651"/>
                    <a:pt x="29309" y="31573"/>
                  </a:cubicBezTo>
                  <a:cubicBezTo>
                    <a:pt x="29441" y="31529"/>
                    <a:pt x="29578" y="31507"/>
                    <a:pt x="29717" y="31507"/>
                  </a:cubicBezTo>
                  <a:cubicBezTo>
                    <a:pt x="29948" y="31507"/>
                    <a:pt x="30183" y="31568"/>
                    <a:pt x="30402" y="31690"/>
                  </a:cubicBezTo>
                  <a:cubicBezTo>
                    <a:pt x="30597" y="31768"/>
                    <a:pt x="30832" y="31768"/>
                    <a:pt x="31066" y="31768"/>
                  </a:cubicBezTo>
                  <a:cubicBezTo>
                    <a:pt x="31105" y="31768"/>
                    <a:pt x="31183" y="31612"/>
                    <a:pt x="31261" y="31534"/>
                  </a:cubicBezTo>
                  <a:cubicBezTo>
                    <a:pt x="30910" y="30831"/>
                    <a:pt x="30558" y="30129"/>
                    <a:pt x="30090" y="29465"/>
                  </a:cubicBezTo>
                  <a:cubicBezTo>
                    <a:pt x="29817" y="28997"/>
                    <a:pt x="29466" y="28568"/>
                    <a:pt x="29192" y="28100"/>
                  </a:cubicBezTo>
                  <a:cubicBezTo>
                    <a:pt x="28724" y="27319"/>
                    <a:pt x="28217" y="26538"/>
                    <a:pt x="27631" y="25836"/>
                  </a:cubicBezTo>
                  <a:cubicBezTo>
                    <a:pt x="26851" y="24782"/>
                    <a:pt x="26109" y="23612"/>
                    <a:pt x="25446" y="22558"/>
                  </a:cubicBezTo>
                  <a:cubicBezTo>
                    <a:pt x="24743" y="21504"/>
                    <a:pt x="24197" y="20411"/>
                    <a:pt x="23495" y="19397"/>
                  </a:cubicBezTo>
                  <a:cubicBezTo>
                    <a:pt x="23377" y="19241"/>
                    <a:pt x="23377" y="19045"/>
                    <a:pt x="23456" y="18889"/>
                  </a:cubicBezTo>
                  <a:cubicBezTo>
                    <a:pt x="23534" y="18655"/>
                    <a:pt x="23651" y="18499"/>
                    <a:pt x="23768" y="18304"/>
                  </a:cubicBezTo>
                  <a:cubicBezTo>
                    <a:pt x="24860" y="16704"/>
                    <a:pt x="25914" y="15065"/>
                    <a:pt x="26968" y="13465"/>
                  </a:cubicBezTo>
                  <a:cubicBezTo>
                    <a:pt x="27358" y="12879"/>
                    <a:pt x="27670" y="12255"/>
                    <a:pt x="27983" y="11670"/>
                  </a:cubicBezTo>
                  <a:cubicBezTo>
                    <a:pt x="28724" y="10147"/>
                    <a:pt x="29544" y="8704"/>
                    <a:pt x="30051" y="7103"/>
                  </a:cubicBezTo>
                  <a:cubicBezTo>
                    <a:pt x="30402" y="6128"/>
                    <a:pt x="30597" y="5113"/>
                    <a:pt x="30597" y="4098"/>
                  </a:cubicBezTo>
                  <a:cubicBezTo>
                    <a:pt x="30558" y="3942"/>
                    <a:pt x="30558" y="3786"/>
                    <a:pt x="30597" y="3630"/>
                  </a:cubicBezTo>
                  <a:cubicBezTo>
                    <a:pt x="30597" y="3162"/>
                    <a:pt x="30519" y="2694"/>
                    <a:pt x="30324" y="2264"/>
                  </a:cubicBezTo>
                  <a:cubicBezTo>
                    <a:pt x="30051" y="1562"/>
                    <a:pt x="29622" y="976"/>
                    <a:pt x="29075" y="469"/>
                  </a:cubicBezTo>
                  <a:cubicBezTo>
                    <a:pt x="28841" y="274"/>
                    <a:pt x="28568" y="118"/>
                    <a:pt x="28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8" name="Google Shape;2818;p59"/>
            <p:cNvSpPr/>
            <p:nvPr/>
          </p:nvSpPr>
          <p:spPr>
            <a:xfrm>
              <a:off x="7728400" y="2157259"/>
              <a:ext cx="302551" cy="261593"/>
            </a:xfrm>
            <a:custGeom>
              <a:avLst/>
              <a:gdLst/>
              <a:ahLst/>
              <a:cxnLst/>
              <a:rect l="l" t="t" r="r" b="b"/>
              <a:pathLst>
                <a:path w="8938" h="7728" extrusionOk="0">
                  <a:moveTo>
                    <a:pt x="7376" y="1"/>
                  </a:moveTo>
                  <a:lnTo>
                    <a:pt x="6518" y="430"/>
                  </a:lnTo>
                  <a:cubicBezTo>
                    <a:pt x="6440" y="508"/>
                    <a:pt x="6362" y="664"/>
                    <a:pt x="6284" y="664"/>
                  </a:cubicBezTo>
                  <a:cubicBezTo>
                    <a:pt x="6088" y="664"/>
                    <a:pt x="5854" y="625"/>
                    <a:pt x="5659" y="547"/>
                  </a:cubicBezTo>
                  <a:cubicBezTo>
                    <a:pt x="5447" y="452"/>
                    <a:pt x="5219" y="401"/>
                    <a:pt x="4996" y="401"/>
                  </a:cubicBezTo>
                  <a:cubicBezTo>
                    <a:pt x="4850" y="401"/>
                    <a:pt x="4705" y="423"/>
                    <a:pt x="4566" y="469"/>
                  </a:cubicBezTo>
                  <a:cubicBezTo>
                    <a:pt x="4176" y="547"/>
                    <a:pt x="3708" y="664"/>
                    <a:pt x="3591" y="1210"/>
                  </a:cubicBezTo>
                  <a:cubicBezTo>
                    <a:pt x="3240" y="1445"/>
                    <a:pt x="3513" y="1913"/>
                    <a:pt x="3240" y="2225"/>
                  </a:cubicBezTo>
                  <a:lnTo>
                    <a:pt x="2459" y="2225"/>
                  </a:lnTo>
                  <a:cubicBezTo>
                    <a:pt x="2417" y="2222"/>
                    <a:pt x="2374" y="2220"/>
                    <a:pt x="2332" y="2220"/>
                  </a:cubicBezTo>
                  <a:cubicBezTo>
                    <a:pt x="1868" y="2220"/>
                    <a:pt x="1415" y="2417"/>
                    <a:pt x="1093" y="2810"/>
                  </a:cubicBezTo>
                  <a:cubicBezTo>
                    <a:pt x="898" y="3045"/>
                    <a:pt x="703" y="3318"/>
                    <a:pt x="508" y="3591"/>
                  </a:cubicBezTo>
                  <a:cubicBezTo>
                    <a:pt x="469" y="3747"/>
                    <a:pt x="430" y="3981"/>
                    <a:pt x="352" y="4215"/>
                  </a:cubicBezTo>
                  <a:cubicBezTo>
                    <a:pt x="0" y="4996"/>
                    <a:pt x="196" y="5933"/>
                    <a:pt x="859" y="6557"/>
                  </a:cubicBezTo>
                  <a:cubicBezTo>
                    <a:pt x="976" y="6674"/>
                    <a:pt x="1132" y="6791"/>
                    <a:pt x="1288" y="6908"/>
                  </a:cubicBezTo>
                  <a:cubicBezTo>
                    <a:pt x="1561" y="6869"/>
                    <a:pt x="1796" y="6869"/>
                    <a:pt x="2069" y="6830"/>
                  </a:cubicBezTo>
                  <a:cubicBezTo>
                    <a:pt x="2186" y="6791"/>
                    <a:pt x="2303" y="6752"/>
                    <a:pt x="2420" y="6674"/>
                  </a:cubicBezTo>
                  <a:cubicBezTo>
                    <a:pt x="2654" y="7220"/>
                    <a:pt x="3162" y="7611"/>
                    <a:pt x="3747" y="7728"/>
                  </a:cubicBezTo>
                  <a:cubicBezTo>
                    <a:pt x="4488" y="7650"/>
                    <a:pt x="4801" y="7103"/>
                    <a:pt x="5230" y="6674"/>
                  </a:cubicBezTo>
                  <a:cubicBezTo>
                    <a:pt x="5464" y="6830"/>
                    <a:pt x="5698" y="6947"/>
                    <a:pt x="5932" y="7025"/>
                  </a:cubicBezTo>
                  <a:cubicBezTo>
                    <a:pt x="6095" y="7103"/>
                    <a:pt x="6264" y="7138"/>
                    <a:pt x="6429" y="7138"/>
                  </a:cubicBezTo>
                  <a:cubicBezTo>
                    <a:pt x="7014" y="7138"/>
                    <a:pt x="7550" y="6689"/>
                    <a:pt x="7611" y="6050"/>
                  </a:cubicBezTo>
                  <a:cubicBezTo>
                    <a:pt x="7650" y="5893"/>
                    <a:pt x="7689" y="5737"/>
                    <a:pt x="7689" y="5620"/>
                  </a:cubicBezTo>
                  <a:cubicBezTo>
                    <a:pt x="8313" y="5425"/>
                    <a:pt x="8313" y="5425"/>
                    <a:pt x="8937" y="4723"/>
                  </a:cubicBezTo>
                  <a:lnTo>
                    <a:pt x="8937" y="3513"/>
                  </a:lnTo>
                  <a:cubicBezTo>
                    <a:pt x="8898" y="3435"/>
                    <a:pt x="8859" y="3396"/>
                    <a:pt x="8820" y="3318"/>
                  </a:cubicBezTo>
                  <a:cubicBezTo>
                    <a:pt x="8508" y="3084"/>
                    <a:pt x="8430" y="2654"/>
                    <a:pt x="8625" y="2342"/>
                  </a:cubicBezTo>
                  <a:cubicBezTo>
                    <a:pt x="8937" y="1835"/>
                    <a:pt x="8625" y="1366"/>
                    <a:pt x="8469" y="859"/>
                  </a:cubicBezTo>
                  <a:cubicBezTo>
                    <a:pt x="8352" y="508"/>
                    <a:pt x="8040" y="235"/>
                    <a:pt x="7689" y="157"/>
                  </a:cubicBezTo>
                  <a:cubicBezTo>
                    <a:pt x="7571" y="118"/>
                    <a:pt x="7493" y="40"/>
                    <a:pt x="7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9" name="Google Shape;2819;p59"/>
            <p:cNvSpPr/>
            <p:nvPr/>
          </p:nvSpPr>
          <p:spPr>
            <a:xfrm>
              <a:off x="7133930" y="2306536"/>
              <a:ext cx="110994" cy="97860"/>
            </a:xfrm>
            <a:custGeom>
              <a:avLst/>
              <a:gdLst/>
              <a:ahLst/>
              <a:cxnLst/>
              <a:rect l="l" t="t" r="r" b="b"/>
              <a:pathLst>
                <a:path w="3279" h="2891" extrusionOk="0">
                  <a:moveTo>
                    <a:pt x="2147" y="1"/>
                  </a:moveTo>
                  <a:cubicBezTo>
                    <a:pt x="1679" y="79"/>
                    <a:pt x="1249" y="313"/>
                    <a:pt x="976" y="664"/>
                  </a:cubicBezTo>
                  <a:cubicBezTo>
                    <a:pt x="703" y="976"/>
                    <a:pt x="391" y="1249"/>
                    <a:pt x="1" y="1444"/>
                  </a:cubicBezTo>
                  <a:cubicBezTo>
                    <a:pt x="391" y="1679"/>
                    <a:pt x="742" y="1913"/>
                    <a:pt x="1093" y="2147"/>
                  </a:cubicBezTo>
                  <a:cubicBezTo>
                    <a:pt x="1484" y="2381"/>
                    <a:pt x="1835" y="2576"/>
                    <a:pt x="2225" y="2810"/>
                  </a:cubicBezTo>
                  <a:cubicBezTo>
                    <a:pt x="2344" y="2861"/>
                    <a:pt x="2471" y="2890"/>
                    <a:pt x="2595" y="2890"/>
                  </a:cubicBezTo>
                  <a:cubicBezTo>
                    <a:pt x="2756" y="2890"/>
                    <a:pt x="2913" y="2842"/>
                    <a:pt x="3045" y="2732"/>
                  </a:cubicBezTo>
                  <a:cubicBezTo>
                    <a:pt x="3279" y="2537"/>
                    <a:pt x="3279" y="2420"/>
                    <a:pt x="3123" y="2069"/>
                  </a:cubicBezTo>
                  <a:cubicBezTo>
                    <a:pt x="2889" y="1523"/>
                    <a:pt x="2654" y="976"/>
                    <a:pt x="2420" y="469"/>
                  </a:cubicBezTo>
                  <a:cubicBezTo>
                    <a:pt x="2342" y="313"/>
                    <a:pt x="2381" y="79"/>
                    <a:pt x="2147" y="1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0" name="Google Shape;2820;p59"/>
            <p:cNvSpPr/>
            <p:nvPr/>
          </p:nvSpPr>
          <p:spPr>
            <a:xfrm>
              <a:off x="7420604" y="1618268"/>
              <a:ext cx="95152" cy="211799"/>
            </a:xfrm>
            <a:custGeom>
              <a:avLst/>
              <a:gdLst/>
              <a:ahLst/>
              <a:cxnLst/>
              <a:rect l="l" t="t" r="r" b="b"/>
              <a:pathLst>
                <a:path w="2811" h="6257" extrusionOk="0">
                  <a:moveTo>
                    <a:pt x="2810" y="1"/>
                  </a:moveTo>
                  <a:cubicBezTo>
                    <a:pt x="2576" y="1"/>
                    <a:pt x="2342" y="40"/>
                    <a:pt x="2147" y="118"/>
                  </a:cubicBezTo>
                  <a:cubicBezTo>
                    <a:pt x="1483" y="508"/>
                    <a:pt x="898" y="1016"/>
                    <a:pt x="469" y="1640"/>
                  </a:cubicBezTo>
                  <a:cubicBezTo>
                    <a:pt x="391" y="1679"/>
                    <a:pt x="391" y="1796"/>
                    <a:pt x="391" y="1835"/>
                  </a:cubicBezTo>
                  <a:cubicBezTo>
                    <a:pt x="0" y="2811"/>
                    <a:pt x="78" y="3864"/>
                    <a:pt x="547" y="4762"/>
                  </a:cubicBezTo>
                  <a:cubicBezTo>
                    <a:pt x="703" y="5191"/>
                    <a:pt x="1015" y="5543"/>
                    <a:pt x="1405" y="5738"/>
                  </a:cubicBezTo>
                  <a:cubicBezTo>
                    <a:pt x="1793" y="5949"/>
                    <a:pt x="2149" y="6256"/>
                    <a:pt x="2645" y="6256"/>
                  </a:cubicBezTo>
                  <a:cubicBezTo>
                    <a:pt x="2699" y="6256"/>
                    <a:pt x="2753" y="6253"/>
                    <a:pt x="2810" y="6245"/>
                  </a:cubicBezTo>
                  <a:lnTo>
                    <a:pt x="2810" y="1"/>
                  </a:ln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1" name="Google Shape;2821;p59"/>
            <p:cNvSpPr/>
            <p:nvPr/>
          </p:nvSpPr>
          <p:spPr>
            <a:xfrm>
              <a:off x="6931813" y="2178076"/>
              <a:ext cx="63435" cy="73014"/>
            </a:xfrm>
            <a:custGeom>
              <a:avLst/>
              <a:gdLst/>
              <a:ahLst/>
              <a:cxnLst/>
              <a:rect l="l" t="t" r="r" b="b"/>
              <a:pathLst>
                <a:path w="1874" h="2157" extrusionOk="0">
                  <a:moveTo>
                    <a:pt x="625" y="0"/>
                  </a:moveTo>
                  <a:cubicBezTo>
                    <a:pt x="518" y="0"/>
                    <a:pt x="410" y="29"/>
                    <a:pt x="313" y="88"/>
                  </a:cubicBezTo>
                  <a:cubicBezTo>
                    <a:pt x="79" y="244"/>
                    <a:pt x="1" y="517"/>
                    <a:pt x="79" y="751"/>
                  </a:cubicBezTo>
                  <a:cubicBezTo>
                    <a:pt x="352" y="1415"/>
                    <a:pt x="898" y="1922"/>
                    <a:pt x="1562" y="2156"/>
                  </a:cubicBezTo>
                  <a:cubicBezTo>
                    <a:pt x="1640" y="2078"/>
                    <a:pt x="1796" y="2000"/>
                    <a:pt x="1835" y="1844"/>
                  </a:cubicBezTo>
                  <a:cubicBezTo>
                    <a:pt x="1874" y="1649"/>
                    <a:pt x="1874" y="1415"/>
                    <a:pt x="1796" y="1220"/>
                  </a:cubicBezTo>
                  <a:cubicBezTo>
                    <a:pt x="1562" y="790"/>
                    <a:pt x="1249" y="439"/>
                    <a:pt x="937" y="88"/>
                  </a:cubicBezTo>
                  <a:cubicBezTo>
                    <a:pt x="840" y="29"/>
                    <a:pt x="732" y="0"/>
                    <a:pt x="625" y="0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2" name="Google Shape;2822;p59"/>
            <p:cNvSpPr/>
            <p:nvPr/>
          </p:nvSpPr>
          <p:spPr>
            <a:xfrm>
              <a:off x="6993894" y="2111020"/>
              <a:ext cx="59474" cy="67395"/>
            </a:xfrm>
            <a:custGeom>
              <a:avLst/>
              <a:gdLst/>
              <a:ahLst/>
              <a:cxnLst/>
              <a:rect l="l" t="t" r="r" b="b"/>
              <a:pathLst>
                <a:path w="1757" h="1991" extrusionOk="0">
                  <a:moveTo>
                    <a:pt x="586" y="1"/>
                  </a:moveTo>
                  <a:lnTo>
                    <a:pt x="1" y="586"/>
                  </a:lnTo>
                  <a:cubicBezTo>
                    <a:pt x="235" y="1171"/>
                    <a:pt x="625" y="1640"/>
                    <a:pt x="1133" y="1991"/>
                  </a:cubicBezTo>
                  <a:cubicBezTo>
                    <a:pt x="1172" y="1971"/>
                    <a:pt x="1218" y="1967"/>
                    <a:pt x="1269" y="1967"/>
                  </a:cubicBezTo>
                  <a:cubicBezTo>
                    <a:pt x="1319" y="1967"/>
                    <a:pt x="1374" y="1971"/>
                    <a:pt x="1430" y="1971"/>
                  </a:cubicBezTo>
                  <a:cubicBezTo>
                    <a:pt x="1542" y="1971"/>
                    <a:pt x="1659" y="1952"/>
                    <a:pt x="1757" y="1835"/>
                  </a:cubicBezTo>
                  <a:lnTo>
                    <a:pt x="1757" y="976"/>
                  </a:lnTo>
                  <a:cubicBezTo>
                    <a:pt x="1640" y="781"/>
                    <a:pt x="1445" y="586"/>
                    <a:pt x="1250" y="430"/>
                  </a:cubicBezTo>
                  <a:cubicBezTo>
                    <a:pt x="1094" y="274"/>
                    <a:pt x="937" y="1"/>
                    <a:pt x="586" y="1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3" name="Google Shape;2823;p59"/>
            <p:cNvSpPr/>
            <p:nvPr/>
          </p:nvSpPr>
          <p:spPr>
            <a:xfrm>
              <a:off x="7243570" y="2216699"/>
              <a:ext cx="95152" cy="90278"/>
            </a:xfrm>
            <a:custGeom>
              <a:avLst/>
              <a:gdLst/>
              <a:ahLst/>
              <a:cxnLst/>
              <a:rect l="l" t="t" r="r" b="b"/>
              <a:pathLst>
                <a:path w="2811" h="2667" extrusionOk="0">
                  <a:moveTo>
                    <a:pt x="2030" y="1"/>
                  </a:moveTo>
                  <a:lnTo>
                    <a:pt x="196" y="1484"/>
                  </a:lnTo>
                  <a:cubicBezTo>
                    <a:pt x="40" y="1601"/>
                    <a:pt x="1" y="1796"/>
                    <a:pt x="40" y="1952"/>
                  </a:cubicBezTo>
                  <a:cubicBezTo>
                    <a:pt x="469" y="2186"/>
                    <a:pt x="937" y="2381"/>
                    <a:pt x="1445" y="2537"/>
                  </a:cubicBezTo>
                  <a:cubicBezTo>
                    <a:pt x="1650" y="2629"/>
                    <a:pt x="1883" y="2667"/>
                    <a:pt x="2111" y="2667"/>
                  </a:cubicBezTo>
                  <a:cubicBezTo>
                    <a:pt x="2272" y="2667"/>
                    <a:pt x="2431" y="2648"/>
                    <a:pt x="2576" y="2615"/>
                  </a:cubicBezTo>
                  <a:cubicBezTo>
                    <a:pt x="2772" y="2225"/>
                    <a:pt x="2811" y="1757"/>
                    <a:pt x="2655" y="1367"/>
                  </a:cubicBezTo>
                  <a:cubicBezTo>
                    <a:pt x="2537" y="859"/>
                    <a:pt x="2342" y="391"/>
                    <a:pt x="2030" y="1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4" name="Google Shape;2824;p59"/>
            <p:cNvSpPr/>
            <p:nvPr/>
          </p:nvSpPr>
          <p:spPr>
            <a:xfrm>
              <a:off x="7351889" y="2118941"/>
              <a:ext cx="88552" cy="97285"/>
            </a:xfrm>
            <a:custGeom>
              <a:avLst/>
              <a:gdLst/>
              <a:ahLst/>
              <a:cxnLst/>
              <a:rect l="l" t="t" r="r" b="b"/>
              <a:pathLst>
                <a:path w="2616" h="2874" extrusionOk="0">
                  <a:moveTo>
                    <a:pt x="1718" y="1"/>
                  </a:moveTo>
                  <a:cubicBezTo>
                    <a:pt x="1094" y="469"/>
                    <a:pt x="547" y="1015"/>
                    <a:pt x="40" y="1601"/>
                  </a:cubicBezTo>
                  <a:cubicBezTo>
                    <a:pt x="1" y="1640"/>
                    <a:pt x="1" y="1796"/>
                    <a:pt x="1" y="1913"/>
                  </a:cubicBezTo>
                  <a:cubicBezTo>
                    <a:pt x="547" y="2186"/>
                    <a:pt x="1055" y="2537"/>
                    <a:pt x="1640" y="2772"/>
                  </a:cubicBezTo>
                  <a:cubicBezTo>
                    <a:pt x="1764" y="2846"/>
                    <a:pt x="1887" y="2873"/>
                    <a:pt x="2021" y="2873"/>
                  </a:cubicBezTo>
                  <a:cubicBezTo>
                    <a:pt x="2098" y="2873"/>
                    <a:pt x="2179" y="2864"/>
                    <a:pt x="2264" y="2850"/>
                  </a:cubicBezTo>
                  <a:cubicBezTo>
                    <a:pt x="2421" y="2811"/>
                    <a:pt x="2499" y="2616"/>
                    <a:pt x="2616" y="2498"/>
                  </a:cubicBezTo>
                  <a:cubicBezTo>
                    <a:pt x="2303" y="1640"/>
                    <a:pt x="1991" y="820"/>
                    <a:pt x="1718" y="1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5" name="Google Shape;2825;p59"/>
            <p:cNvSpPr/>
            <p:nvPr/>
          </p:nvSpPr>
          <p:spPr>
            <a:xfrm>
              <a:off x="7443047" y="2026463"/>
              <a:ext cx="75350" cy="83542"/>
            </a:xfrm>
            <a:custGeom>
              <a:avLst/>
              <a:gdLst/>
              <a:ahLst/>
              <a:cxnLst/>
              <a:rect l="l" t="t" r="r" b="b"/>
              <a:pathLst>
                <a:path w="2226" h="2468" extrusionOk="0">
                  <a:moveTo>
                    <a:pt x="1523" y="1"/>
                  </a:moveTo>
                  <a:cubicBezTo>
                    <a:pt x="976" y="430"/>
                    <a:pt x="469" y="899"/>
                    <a:pt x="40" y="1445"/>
                  </a:cubicBezTo>
                  <a:cubicBezTo>
                    <a:pt x="1" y="1484"/>
                    <a:pt x="1" y="1640"/>
                    <a:pt x="1" y="1757"/>
                  </a:cubicBezTo>
                  <a:cubicBezTo>
                    <a:pt x="352" y="1952"/>
                    <a:pt x="742" y="2147"/>
                    <a:pt x="1132" y="2343"/>
                  </a:cubicBezTo>
                  <a:cubicBezTo>
                    <a:pt x="1318" y="2427"/>
                    <a:pt x="1474" y="2467"/>
                    <a:pt x="1608" y="2467"/>
                  </a:cubicBezTo>
                  <a:cubicBezTo>
                    <a:pt x="1783" y="2467"/>
                    <a:pt x="1919" y="2397"/>
                    <a:pt x="2030" y="2264"/>
                  </a:cubicBezTo>
                  <a:cubicBezTo>
                    <a:pt x="2186" y="2030"/>
                    <a:pt x="2225" y="1718"/>
                    <a:pt x="2108" y="1445"/>
                  </a:cubicBezTo>
                  <a:cubicBezTo>
                    <a:pt x="2108" y="1406"/>
                    <a:pt x="2030" y="1406"/>
                    <a:pt x="2030" y="1367"/>
                  </a:cubicBezTo>
                  <a:cubicBezTo>
                    <a:pt x="1835" y="977"/>
                    <a:pt x="1718" y="547"/>
                    <a:pt x="1679" y="118"/>
                  </a:cubicBezTo>
                  <a:cubicBezTo>
                    <a:pt x="1679" y="79"/>
                    <a:pt x="1562" y="40"/>
                    <a:pt x="1523" y="1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240825" y="1708993"/>
            <a:ext cx="7200800" cy="13003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Presentation</a:t>
            </a:r>
          </a:p>
        </p:txBody>
      </p:sp>
      <p:grpSp>
        <p:nvGrpSpPr>
          <p:cNvPr id="38" name="Google Shape;2848;p50"/>
          <p:cNvGrpSpPr/>
          <p:nvPr/>
        </p:nvGrpSpPr>
        <p:grpSpPr>
          <a:xfrm>
            <a:off x="7092280" y="300379"/>
            <a:ext cx="827540" cy="1616342"/>
            <a:chOff x="7161603" y="746850"/>
            <a:chExt cx="1108115" cy="2164357"/>
          </a:xfrm>
        </p:grpSpPr>
        <p:sp>
          <p:nvSpPr>
            <p:cNvPr id="39" name="Google Shape;2849;p50"/>
            <p:cNvSpPr/>
            <p:nvPr/>
          </p:nvSpPr>
          <p:spPr>
            <a:xfrm>
              <a:off x="7161603" y="746850"/>
              <a:ext cx="1108115" cy="2164357"/>
            </a:xfrm>
            <a:custGeom>
              <a:avLst/>
              <a:gdLst/>
              <a:ahLst/>
              <a:cxnLst/>
              <a:rect l="l" t="t" r="r" b="b"/>
              <a:pathLst>
                <a:path w="17503" h="34188" extrusionOk="0">
                  <a:moveTo>
                    <a:pt x="11868" y="0"/>
                  </a:moveTo>
                  <a:cubicBezTo>
                    <a:pt x="11160" y="0"/>
                    <a:pt x="10484" y="197"/>
                    <a:pt x="9907" y="556"/>
                  </a:cubicBezTo>
                  <a:cubicBezTo>
                    <a:pt x="9405" y="273"/>
                    <a:pt x="8839" y="120"/>
                    <a:pt x="8239" y="120"/>
                  </a:cubicBezTo>
                  <a:cubicBezTo>
                    <a:pt x="7030" y="120"/>
                    <a:pt x="5918" y="785"/>
                    <a:pt x="5340" y="1810"/>
                  </a:cubicBezTo>
                  <a:cubicBezTo>
                    <a:pt x="4632" y="1875"/>
                    <a:pt x="3967" y="2126"/>
                    <a:pt x="3401" y="2562"/>
                  </a:cubicBezTo>
                  <a:cubicBezTo>
                    <a:pt x="3215" y="2518"/>
                    <a:pt x="3019" y="2496"/>
                    <a:pt x="2823" y="2496"/>
                  </a:cubicBezTo>
                  <a:cubicBezTo>
                    <a:pt x="1265" y="2496"/>
                    <a:pt x="0" y="3771"/>
                    <a:pt x="0" y="5330"/>
                  </a:cubicBezTo>
                  <a:cubicBezTo>
                    <a:pt x="0" y="6888"/>
                    <a:pt x="1265" y="8152"/>
                    <a:pt x="2823" y="8152"/>
                  </a:cubicBezTo>
                  <a:lnTo>
                    <a:pt x="2932" y="8152"/>
                  </a:lnTo>
                  <a:cubicBezTo>
                    <a:pt x="3128" y="8359"/>
                    <a:pt x="3335" y="8534"/>
                    <a:pt x="3575" y="8697"/>
                  </a:cubicBezTo>
                  <a:cubicBezTo>
                    <a:pt x="3531" y="8752"/>
                    <a:pt x="3499" y="8817"/>
                    <a:pt x="3455" y="8882"/>
                  </a:cubicBezTo>
                  <a:cubicBezTo>
                    <a:pt x="2670" y="10103"/>
                    <a:pt x="1700" y="11640"/>
                    <a:pt x="1700" y="14473"/>
                  </a:cubicBezTo>
                  <a:cubicBezTo>
                    <a:pt x="1700" y="17318"/>
                    <a:pt x="2670" y="18843"/>
                    <a:pt x="3455" y="20075"/>
                  </a:cubicBezTo>
                  <a:cubicBezTo>
                    <a:pt x="4163" y="21197"/>
                    <a:pt x="4676" y="22004"/>
                    <a:pt x="4676" y="23856"/>
                  </a:cubicBezTo>
                  <a:cubicBezTo>
                    <a:pt x="4676" y="25709"/>
                    <a:pt x="4163" y="26516"/>
                    <a:pt x="3455" y="27638"/>
                  </a:cubicBezTo>
                  <a:cubicBezTo>
                    <a:pt x="2670" y="28859"/>
                    <a:pt x="1700" y="30395"/>
                    <a:pt x="1700" y="33240"/>
                  </a:cubicBezTo>
                  <a:lnTo>
                    <a:pt x="1700" y="34188"/>
                  </a:lnTo>
                  <a:lnTo>
                    <a:pt x="11051" y="34188"/>
                  </a:lnTo>
                  <a:lnTo>
                    <a:pt x="11051" y="33240"/>
                  </a:lnTo>
                  <a:cubicBezTo>
                    <a:pt x="11051" y="31387"/>
                    <a:pt x="11563" y="30581"/>
                    <a:pt x="12272" y="29458"/>
                  </a:cubicBezTo>
                  <a:cubicBezTo>
                    <a:pt x="13056" y="28227"/>
                    <a:pt x="14026" y="26701"/>
                    <a:pt x="14026" y="23856"/>
                  </a:cubicBezTo>
                  <a:cubicBezTo>
                    <a:pt x="14026" y="21012"/>
                    <a:pt x="13056" y="19486"/>
                    <a:pt x="12272" y="18255"/>
                  </a:cubicBezTo>
                  <a:cubicBezTo>
                    <a:pt x="11563" y="17132"/>
                    <a:pt x="11051" y="16326"/>
                    <a:pt x="11051" y="14473"/>
                  </a:cubicBezTo>
                  <a:cubicBezTo>
                    <a:pt x="11051" y="12631"/>
                    <a:pt x="11563" y="11814"/>
                    <a:pt x="12272" y="10702"/>
                  </a:cubicBezTo>
                  <a:cubicBezTo>
                    <a:pt x="12522" y="10321"/>
                    <a:pt x="12784" y="9896"/>
                    <a:pt x="13035" y="9406"/>
                  </a:cubicBezTo>
                  <a:cubicBezTo>
                    <a:pt x="13808" y="9231"/>
                    <a:pt x="14495" y="8773"/>
                    <a:pt x="14974" y="8141"/>
                  </a:cubicBezTo>
                  <a:cubicBezTo>
                    <a:pt x="16391" y="7989"/>
                    <a:pt x="17503" y="6790"/>
                    <a:pt x="17503" y="5330"/>
                  </a:cubicBezTo>
                  <a:cubicBezTo>
                    <a:pt x="17503" y="4033"/>
                    <a:pt x="16631" y="2943"/>
                    <a:pt x="15443" y="2605"/>
                  </a:cubicBezTo>
                  <a:cubicBezTo>
                    <a:pt x="14953" y="1079"/>
                    <a:pt x="13525" y="0"/>
                    <a:pt x="11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2850;p50"/>
            <p:cNvSpPr/>
            <p:nvPr/>
          </p:nvSpPr>
          <p:spPr>
            <a:xfrm>
              <a:off x="7329944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2851;p50"/>
            <p:cNvSpPr/>
            <p:nvPr/>
          </p:nvSpPr>
          <p:spPr>
            <a:xfrm>
              <a:off x="7407245" y="1069729"/>
              <a:ext cx="273246" cy="1780777"/>
            </a:xfrm>
            <a:custGeom>
              <a:avLst/>
              <a:gdLst/>
              <a:ahLst/>
              <a:cxnLst/>
              <a:rect l="l" t="t" r="r" b="b"/>
              <a:pathLst>
                <a:path w="4316" h="28129" extrusionOk="0">
                  <a:moveTo>
                    <a:pt x="2964" y="1"/>
                  </a:moveTo>
                  <a:cubicBezTo>
                    <a:pt x="2964" y="2126"/>
                    <a:pt x="2332" y="3129"/>
                    <a:pt x="1591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591" y="14463"/>
                  </a:cubicBezTo>
                  <a:cubicBezTo>
                    <a:pt x="2332" y="15629"/>
                    <a:pt x="2964" y="16631"/>
                    <a:pt x="2964" y="18756"/>
                  </a:cubicBezTo>
                  <a:cubicBezTo>
                    <a:pt x="2964" y="20882"/>
                    <a:pt x="2332" y="21884"/>
                    <a:pt x="1591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41" y="28129"/>
                  </a:lnTo>
                  <a:cubicBezTo>
                    <a:pt x="1341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41" y="11498"/>
                    <a:pt x="1341" y="9373"/>
                  </a:cubicBezTo>
                  <a:cubicBezTo>
                    <a:pt x="1341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2852;p50"/>
            <p:cNvSpPr/>
            <p:nvPr/>
          </p:nvSpPr>
          <p:spPr>
            <a:xfrm>
              <a:off x="748378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2853;p50"/>
            <p:cNvSpPr/>
            <p:nvPr/>
          </p:nvSpPr>
          <p:spPr>
            <a:xfrm>
              <a:off x="756108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65" y="1"/>
                  </a:moveTo>
                  <a:cubicBezTo>
                    <a:pt x="2965" y="2126"/>
                    <a:pt x="2333" y="3129"/>
                    <a:pt x="1602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602" y="14463"/>
                  </a:cubicBezTo>
                  <a:cubicBezTo>
                    <a:pt x="2333" y="15629"/>
                    <a:pt x="2965" y="16631"/>
                    <a:pt x="2965" y="18756"/>
                  </a:cubicBezTo>
                  <a:cubicBezTo>
                    <a:pt x="2965" y="20882"/>
                    <a:pt x="2333" y="21884"/>
                    <a:pt x="1602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2854;p50"/>
            <p:cNvSpPr/>
            <p:nvPr/>
          </p:nvSpPr>
          <p:spPr>
            <a:xfrm>
              <a:off x="763832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95" y="25001"/>
                    <a:pt x="2726" y="23846"/>
                  </a:cubicBezTo>
                  <a:cubicBezTo>
                    <a:pt x="3478" y="22658"/>
                    <a:pt x="4328" y="21317"/>
                    <a:pt x="4328" y="18756"/>
                  </a:cubicBezTo>
                  <a:cubicBezTo>
                    <a:pt x="4328" y="16195"/>
                    <a:pt x="3478" y="14855"/>
                    <a:pt x="2726" y="13667"/>
                  </a:cubicBezTo>
                  <a:cubicBezTo>
                    <a:pt x="1995" y="12501"/>
                    <a:pt x="1352" y="11498"/>
                    <a:pt x="1352" y="9373"/>
                  </a:cubicBezTo>
                  <a:cubicBezTo>
                    <a:pt x="1352" y="7248"/>
                    <a:pt x="1995" y="6245"/>
                    <a:pt x="2726" y="5090"/>
                  </a:cubicBezTo>
                  <a:cubicBezTo>
                    <a:pt x="3478" y="3902"/>
                    <a:pt x="4328" y="2562"/>
                    <a:pt x="4328" y="1"/>
                  </a:cubicBezTo>
                  <a:close/>
                </a:path>
              </a:pathLst>
            </a:custGeom>
            <a:solidFill>
              <a:srgbClr val="DB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2855;p50"/>
            <p:cNvSpPr/>
            <p:nvPr/>
          </p:nvSpPr>
          <p:spPr>
            <a:xfrm>
              <a:off x="771562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2856;p50"/>
            <p:cNvSpPr/>
            <p:nvPr/>
          </p:nvSpPr>
          <p:spPr>
            <a:xfrm>
              <a:off x="7221621" y="807564"/>
              <a:ext cx="988079" cy="479554"/>
            </a:xfrm>
            <a:custGeom>
              <a:avLst/>
              <a:gdLst/>
              <a:ahLst/>
              <a:cxnLst/>
              <a:rect l="l" t="t" r="r" b="b"/>
              <a:pathLst>
                <a:path w="15607" h="7575" extrusionOk="0">
                  <a:moveTo>
                    <a:pt x="10910" y="0"/>
                  </a:moveTo>
                  <a:cubicBezTo>
                    <a:pt x="10158" y="0"/>
                    <a:pt x="9471" y="306"/>
                    <a:pt x="8959" y="796"/>
                  </a:cubicBezTo>
                  <a:cubicBezTo>
                    <a:pt x="8534" y="371"/>
                    <a:pt x="7945" y="109"/>
                    <a:pt x="7291" y="109"/>
                  </a:cubicBezTo>
                  <a:cubicBezTo>
                    <a:pt x="6212" y="109"/>
                    <a:pt x="5308" y="829"/>
                    <a:pt x="5014" y="1810"/>
                  </a:cubicBezTo>
                  <a:cubicBezTo>
                    <a:pt x="4916" y="1799"/>
                    <a:pt x="4817" y="1799"/>
                    <a:pt x="4719" y="1799"/>
                  </a:cubicBezTo>
                  <a:cubicBezTo>
                    <a:pt x="3913" y="1799"/>
                    <a:pt x="3194" y="2137"/>
                    <a:pt x="2681" y="2671"/>
                  </a:cubicBezTo>
                  <a:cubicBezTo>
                    <a:pt x="2431" y="2562"/>
                    <a:pt x="2169" y="2496"/>
                    <a:pt x="1875" y="2496"/>
                  </a:cubicBezTo>
                  <a:cubicBezTo>
                    <a:pt x="840" y="2496"/>
                    <a:pt x="0" y="3335"/>
                    <a:pt x="0" y="4371"/>
                  </a:cubicBezTo>
                  <a:cubicBezTo>
                    <a:pt x="0" y="5406"/>
                    <a:pt x="840" y="6245"/>
                    <a:pt x="1875" y="6245"/>
                  </a:cubicBezTo>
                  <a:cubicBezTo>
                    <a:pt x="2049" y="6245"/>
                    <a:pt x="2224" y="6212"/>
                    <a:pt x="2387" y="6169"/>
                  </a:cubicBezTo>
                  <a:cubicBezTo>
                    <a:pt x="2889" y="6921"/>
                    <a:pt x="3749" y="7422"/>
                    <a:pt x="4719" y="7422"/>
                  </a:cubicBezTo>
                  <a:cubicBezTo>
                    <a:pt x="5471" y="7422"/>
                    <a:pt x="6158" y="7117"/>
                    <a:pt x="6659" y="6637"/>
                  </a:cubicBezTo>
                  <a:cubicBezTo>
                    <a:pt x="7073" y="6910"/>
                    <a:pt x="7575" y="7073"/>
                    <a:pt x="8098" y="7073"/>
                  </a:cubicBezTo>
                  <a:cubicBezTo>
                    <a:pt x="8610" y="7073"/>
                    <a:pt x="9079" y="6921"/>
                    <a:pt x="9482" y="6681"/>
                  </a:cubicBezTo>
                  <a:cubicBezTo>
                    <a:pt x="9918" y="7226"/>
                    <a:pt x="10594" y="7575"/>
                    <a:pt x="11345" y="7575"/>
                  </a:cubicBezTo>
                  <a:cubicBezTo>
                    <a:pt x="12294" y="7575"/>
                    <a:pt x="13111" y="7019"/>
                    <a:pt x="13492" y="6223"/>
                  </a:cubicBezTo>
                  <a:cubicBezTo>
                    <a:pt x="13569" y="6234"/>
                    <a:pt x="13645" y="6245"/>
                    <a:pt x="13732" y="6245"/>
                  </a:cubicBezTo>
                  <a:cubicBezTo>
                    <a:pt x="14768" y="6245"/>
                    <a:pt x="15607" y="5406"/>
                    <a:pt x="15607" y="4371"/>
                  </a:cubicBezTo>
                  <a:cubicBezTo>
                    <a:pt x="15607" y="3335"/>
                    <a:pt x="14768" y="2496"/>
                    <a:pt x="13732" y="2496"/>
                  </a:cubicBezTo>
                  <a:lnTo>
                    <a:pt x="13710" y="2496"/>
                  </a:lnTo>
                  <a:cubicBezTo>
                    <a:pt x="13547" y="1090"/>
                    <a:pt x="12359" y="0"/>
                    <a:pt x="10910" y="0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7" name="Google Shape;3320;p53"/>
          <p:cNvGrpSpPr/>
          <p:nvPr/>
        </p:nvGrpSpPr>
        <p:grpSpPr>
          <a:xfrm>
            <a:off x="1140910" y="3071176"/>
            <a:ext cx="1472955" cy="325999"/>
            <a:chOff x="3665025" y="3595750"/>
            <a:chExt cx="693025" cy="153375"/>
          </a:xfrm>
        </p:grpSpPr>
        <p:sp>
          <p:nvSpPr>
            <p:cNvPr id="48" name="Google Shape;3321;p53"/>
            <p:cNvSpPr/>
            <p:nvPr/>
          </p:nvSpPr>
          <p:spPr>
            <a:xfrm>
              <a:off x="3665025" y="3595750"/>
              <a:ext cx="693025" cy="153375"/>
            </a:xfrm>
            <a:custGeom>
              <a:avLst/>
              <a:gdLst/>
              <a:ahLst/>
              <a:cxnLst/>
              <a:rect l="l" t="t" r="r" b="b"/>
              <a:pathLst>
                <a:path w="27721" h="6135" extrusionOk="0">
                  <a:moveTo>
                    <a:pt x="1" y="0"/>
                  </a:moveTo>
                  <a:lnTo>
                    <a:pt x="918" y="994"/>
                  </a:lnTo>
                  <a:lnTo>
                    <a:pt x="460" y="1711"/>
                  </a:lnTo>
                  <a:lnTo>
                    <a:pt x="2113" y="3220"/>
                  </a:lnTo>
                  <a:lnTo>
                    <a:pt x="2476" y="4100"/>
                  </a:lnTo>
                  <a:lnTo>
                    <a:pt x="1950" y="4778"/>
                  </a:lnTo>
                  <a:lnTo>
                    <a:pt x="1874" y="5533"/>
                  </a:lnTo>
                  <a:lnTo>
                    <a:pt x="842" y="6135"/>
                  </a:lnTo>
                  <a:lnTo>
                    <a:pt x="27558" y="6135"/>
                  </a:lnTo>
                  <a:lnTo>
                    <a:pt x="27119" y="4893"/>
                  </a:lnTo>
                  <a:lnTo>
                    <a:pt x="27721" y="4138"/>
                  </a:lnTo>
                  <a:lnTo>
                    <a:pt x="26087" y="1548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322;p53"/>
            <p:cNvSpPr/>
            <p:nvPr/>
          </p:nvSpPr>
          <p:spPr>
            <a:xfrm>
              <a:off x="4339150" y="3595750"/>
              <a:ext cx="18900" cy="5750"/>
            </a:xfrm>
            <a:custGeom>
              <a:avLst/>
              <a:gdLst/>
              <a:ahLst/>
              <a:cxnLst/>
              <a:rect l="l" t="t" r="r" b="b"/>
              <a:pathLst>
                <a:path w="756" h="230" extrusionOk="0">
                  <a:moveTo>
                    <a:pt x="1" y="0"/>
                  </a:moveTo>
                  <a:cubicBezTo>
                    <a:pt x="182" y="58"/>
                    <a:pt x="354" y="134"/>
                    <a:pt x="507" y="230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323;p53"/>
            <p:cNvSpPr/>
            <p:nvPr/>
          </p:nvSpPr>
          <p:spPr>
            <a:xfrm>
              <a:off x="3665025" y="3595750"/>
              <a:ext cx="3850" cy="975"/>
            </a:xfrm>
            <a:custGeom>
              <a:avLst/>
              <a:gdLst/>
              <a:ahLst/>
              <a:cxnLst/>
              <a:rect l="l" t="t" r="r" b="b"/>
              <a:pathLst>
                <a:path w="154" h="39" extrusionOk="0">
                  <a:moveTo>
                    <a:pt x="1" y="0"/>
                  </a:moveTo>
                  <a:lnTo>
                    <a:pt x="39" y="39"/>
                  </a:lnTo>
                  <a:cubicBezTo>
                    <a:pt x="77" y="29"/>
                    <a:pt x="116" y="10"/>
                    <a:pt x="154" y="0"/>
                  </a:cubicBezTo>
                  <a:close/>
                </a:path>
              </a:pathLst>
            </a:custGeom>
            <a:solidFill>
              <a:srgbClr val="96E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324;p53"/>
            <p:cNvSpPr/>
            <p:nvPr/>
          </p:nvSpPr>
          <p:spPr>
            <a:xfrm>
              <a:off x="4263675" y="3595750"/>
              <a:ext cx="88175" cy="77425"/>
            </a:xfrm>
            <a:custGeom>
              <a:avLst/>
              <a:gdLst/>
              <a:ahLst/>
              <a:cxnLst/>
              <a:rect l="l" t="t" r="r" b="b"/>
              <a:pathLst>
                <a:path w="3527" h="3097" extrusionOk="0">
                  <a:moveTo>
                    <a:pt x="1969" y="2580"/>
                  </a:moveTo>
                  <a:lnTo>
                    <a:pt x="1692" y="2798"/>
                  </a:lnTo>
                  <a:lnTo>
                    <a:pt x="1692" y="2798"/>
                  </a:lnTo>
                  <a:lnTo>
                    <a:pt x="1845" y="2685"/>
                  </a:lnTo>
                  <a:lnTo>
                    <a:pt x="1969" y="2580"/>
                  </a:lnTo>
                  <a:close/>
                  <a:moveTo>
                    <a:pt x="1864" y="0"/>
                  </a:moveTo>
                  <a:cubicBezTo>
                    <a:pt x="1453" y="125"/>
                    <a:pt x="1071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20" y="2934"/>
                  </a:lnTo>
                  <a:lnTo>
                    <a:pt x="1692" y="2798"/>
                  </a:lnTo>
                  <a:lnTo>
                    <a:pt x="1692" y="2798"/>
                  </a:lnTo>
                  <a:lnTo>
                    <a:pt x="1625" y="2848"/>
                  </a:lnTo>
                  <a:cubicBezTo>
                    <a:pt x="1558" y="2810"/>
                    <a:pt x="746" y="2122"/>
                    <a:pt x="1214" y="1109"/>
                  </a:cubicBezTo>
                  <a:cubicBezTo>
                    <a:pt x="1484" y="524"/>
                    <a:pt x="2018" y="254"/>
                    <a:pt x="2557" y="254"/>
                  </a:cubicBezTo>
                  <a:cubicBezTo>
                    <a:pt x="2819" y="254"/>
                    <a:pt x="3082" y="318"/>
                    <a:pt x="3316" y="440"/>
                  </a:cubicBezTo>
                  <a:lnTo>
                    <a:pt x="3526" y="230"/>
                  </a:lnTo>
                  <a:cubicBezTo>
                    <a:pt x="3373" y="134"/>
                    <a:pt x="3201" y="58"/>
                    <a:pt x="3020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325;p53"/>
            <p:cNvSpPr/>
            <p:nvPr/>
          </p:nvSpPr>
          <p:spPr>
            <a:xfrm>
              <a:off x="4282300" y="3602100"/>
              <a:ext cx="64300" cy="64850"/>
            </a:xfrm>
            <a:custGeom>
              <a:avLst/>
              <a:gdLst/>
              <a:ahLst/>
              <a:cxnLst/>
              <a:rect l="l" t="t" r="r" b="b"/>
              <a:pathLst>
                <a:path w="2572" h="2594" extrusionOk="0">
                  <a:moveTo>
                    <a:pt x="1810" y="0"/>
                  </a:moveTo>
                  <a:cubicBezTo>
                    <a:pt x="1272" y="0"/>
                    <a:pt x="739" y="267"/>
                    <a:pt x="469" y="845"/>
                  </a:cubicBezTo>
                  <a:cubicBezTo>
                    <a:pt x="1" y="1868"/>
                    <a:pt x="813" y="2556"/>
                    <a:pt x="880" y="2594"/>
                  </a:cubicBezTo>
                  <a:lnTo>
                    <a:pt x="1100" y="2431"/>
                  </a:lnTo>
                  <a:lnTo>
                    <a:pt x="1224" y="2326"/>
                  </a:lnTo>
                  <a:cubicBezTo>
                    <a:pt x="1033" y="2164"/>
                    <a:pt x="574" y="1600"/>
                    <a:pt x="870" y="969"/>
                  </a:cubicBezTo>
                  <a:cubicBezTo>
                    <a:pt x="1060" y="570"/>
                    <a:pt x="1393" y="395"/>
                    <a:pt x="1747" y="395"/>
                  </a:cubicBezTo>
                  <a:cubicBezTo>
                    <a:pt x="1910" y="395"/>
                    <a:pt x="2077" y="432"/>
                    <a:pt x="2237" y="501"/>
                  </a:cubicBezTo>
                  <a:lnTo>
                    <a:pt x="2571" y="186"/>
                  </a:lnTo>
                  <a:cubicBezTo>
                    <a:pt x="2336" y="64"/>
                    <a:pt x="2072" y="0"/>
                    <a:pt x="18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3326;p53"/>
            <p:cNvSpPr/>
            <p:nvPr/>
          </p:nvSpPr>
          <p:spPr>
            <a:xfrm>
              <a:off x="4312875" y="3651875"/>
              <a:ext cx="11025" cy="8625"/>
            </a:xfrm>
            <a:custGeom>
              <a:avLst/>
              <a:gdLst/>
              <a:ahLst/>
              <a:cxnLst/>
              <a:rect l="l" t="t" r="r" b="b"/>
              <a:pathLst>
                <a:path w="441" h="345" extrusionOk="0">
                  <a:moveTo>
                    <a:pt x="440" y="1"/>
                  </a:moveTo>
                  <a:lnTo>
                    <a:pt x="1" y="335"/>
                  </a:lnTo>
                  <a:cubicBezTo>
                    <a:pt x="10" y="335"/>
                    <a:pt x="20" y="345"/>
                    <a:pt x="20" y="345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3327;p53"/>
            <p:cNvSpPr/>
            <p:nvPr/>
          </p:nvSpPr>
          <p:spPr>
            <a:xfrm>
              <a:off x="4312875" y="3651875"/>
              <a:ext cx="11025" cy="8400"/>
            </a:xfrm>
            <a:custGeom>
              <a:avLst/>
              <a:gdLst/>
              <a:ahLst/>
              <a:cxnLst/>
              <a:rect l="l" t="t" r="r" b="b"/>
              <a:pathLst>
                <a:path w="441" h="336" extrusionOk="0">
                  <a:moveTo>
                    <a:pt x="1" y="335"/>
                  </a:move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3328;p53"/>
            <p:cNvSpPr/>
            <p:nvPr/>
          </p:nvSpPr>
          <p:spPr>
            <a:xfrm>
              <a:off x="4296625" y="3611975"/>
              <a:ext cx="41600" cy="48300"/>
            </a:xfrm>
            <a:custGeom>
              <a:avLst/>
              <a:gdLst/>
              <a:ahLst/>
              <a:cxnLst/>
              <a:rect l="l" t="t" r="r" b="b"/>
              <a:pathLst>
                <a:path w="1664" h="1932" extrusionOk="0">
                  <a:moveTo>
                    <a:pt x="1174" y="0"/>
                  </a:moveTo>
                  <a:cubicBezTo>
                    <a:pt x="820" y="0"/>
                    <a:pt x="487" y="175"/>
                    <a:pt x="297" y="574"/>
                  </a:cubicBezTo>
                  <a:cubicBezTo>
                    <a:pt x="1" y="1205"/>
                    <a:pt x="460" y="1769"/>
                    <a:pt x="651" y="1931"/>
                  </a:cubicBezTo>
                  <a:lnTo>
                    <a:pt x="1090" y="1597"/>
                  </a:lnTo>
                  <a:cubicBezTo>
                    <a:pt x="1090" y="1597"/>
                    <a:pt x="536" y="995"/>
                    <a:pt x="871" y="603"/>
                  </a:cubicBezTo>
                  <a:cubicBezTo>
                    <a:pt x="982" y="484"/>
                    <a:pt x="1094" y="440"/>
                    <a:pt x="1201" y="440"/>
                  </a:cubicBezTo>
                  <a:cubicBezTo>
                    <a:pt x="1231" y="440"/>
                    <a:pt x="1261" y="444"/>
                    <a:pt x="1291" y="450"/>
                  </a:cubicBezTo>
                  <a:lnTo>
                    <a:pt x="1664" y="106"/>
                  </a:lnTo>
                  <a:cubicBezTo>
                    <a:pt x="1504" y="37"/>
                    <a:pt x="1337" y="0"/>
                    <a:pt x="1174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3329;p53"/>
            <p:cNvSpPr/>
            <p:nvPr/>
          </p:nvSpPr>
          <p:spPr>
            <a:xfrm>
              <a:off x="4268925" y="3673225"/>
              <a:ext cx="82925" cy="75900"/>
            </a:xfrm>
            <a:custGeom>
              <a:avLst/>
              <a:gdLst/>
              <a:ahLst/>
              <a:cxnLst/>
              <a:rect l="l" t="t" r="r" b="b"/>
              <a:pathLst>
                <a:path w="3317" h="3036" extrusionOk="0">
                  <a:moveTo>
                    <a:pt x="1759" y="2663"/>
                  </a:moveTo>
                  <a:lnTo>
                    <a:pt x="1411" y="2937"/>
                  </a:lnTo>
                  <a:lnTo>
                    <a:pt x="1411" y="2937"/>
                  </a:lnTo>
                  <a:cubicBezTo>
                    <a:pt x="1412" y="2938"/>
                    <a:pt x="1414" y="2939"/>
                    <a:pt x="1415" y="2940"/>
                  </a:cubicBezTo>
                  <a:lnTo>
                    <a:pt x="1635" y="2768"/>
                  </a:lnTo>
                  <a:lnTo>
                    <a:pt x="1759" y="2663"/>
                  </a:lnTo>
                  <a:close/>
                  <a:moveTo>
                    <a:pt x="2230" y="0"/>
                  </a:moveTo>
                  <a:cubicBezTo>
                    <a:pt x="1601" y="0"/>
                    <a:pt x="976" y="294"/>
                    <a:pt x="612" y="934"/>
                  </a:cubicBezTo>
                  <a:cubicBezTo>
                    <a:pt x="1" y="2023"/>
                    <a:pt x="564" y="2740"/>
                    <a:pt x="889" y="3036"/>
                  </a:cubicBezTo>
                  <a:lnTo>
                    <a:pt x="1291" y="3036"/>
                  </a:lnTo>
                  <a:lnTo>
                    <a:pt x="1310" y="3017"/>
                  </a:lnTo>
                  <a:lnTo>
                    <a:pt x="1411" y="2937"/>
                  </a:lnTo>
                  <a:lnTo>
                    <a:pt x="1411" y="2937"/>
                  </a:lnTo>
                  <a:cubicBezTo>
                    <a:pt x="1320" y="2869"/>
                    <a:pt x="544" y="2187"/>
                    <a:pt x="1004" y="1192"/>
                  </a:cubicBezTo>
                  <a:cubicBezTo>
                    <a:pt x="1272" y="608"/>
                    <a:pt x="1804" y="338"/>
                    <a:pt x="2343" y="338"/>
                  </a:cubicBezTo>
                  <a:cubicBezTo>
                    <a:pt x="2687" y="338"/>
                    <a:pt x="3033" y="448"/>
                    <a:pt x="3316" y="657"/>
                  </a:cubicBezTo>
                  <a:lnTo>
                    <a:pt x="3001" y="150"/>
                  </a:lnTo>
                  <a:cubicBezTo>
                    <a:pt x="2756" y="52"/>
                    <a:pt x="2492" y="0"/>
                    <a:pt x="2230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3330;p53"/>
            <p:cNvSpPr/>
            <p:nvPr/>
          </p:nvSpPr>
          <p:spPr>
            <a:xfrm>
              <a:off x="4282300" y="3681675"/>
              <a:ext cx="75750" cy="65075"/>
            </a:xfrm>
            <a:custGeom>
              <a:avLst/>
              <a:gdLst/>
              <a:ahLst/>
              <a:cxnLst/>
              <a:rect l="l" t="t" r="r" b="b"/>
              <a:pathLst>
                <a:path w="3030" h="2603" extrusionOk="0">
                  <a:moveTo>
                    <a:pt x="1808" y="0"/>
                  </a:moveTo>
                  <a:cubicBezTo>
                    <a:pt x="1269" y="0"/>
                    <a:pt x="737" y="270"/>
                    <a:pt x="469" y="854"/>
                  </a:cubicBezTo>
                  <a:cubicBezTo>
                    <a:pt x="1" y="1866"/>
                    <a:pt x="813" y="2554"/>
                    <a:pt x="880" y="2602"/>
                  </a:cubicBezTo>
                  <a:lnTo>
                    <a:pt x="1100" y="2430"/>
                  </a:lnTo>
                  <a:lnTo>
                    <a:pt x="1224" y="2325"/>
                  </a:lnTo>
                  <a:cubicBezTo>
                    <a:pt x="1033" y="2163"/>
                    <a:pt x="574" y="1608"/>
                    <a:pt x="870" y="978"/>
                  </a:cubicBezTo>
                  <a:cubicBezTo>
                    <a:pt x="1060" y="575"/>
                    <a:pt x="1396" y="402"/>
                    <a:pt x="1750" y="402"/>
                  </a:cubicBezTo>
                  <a:cubicBezTo>
                    <a:pt x="2143" y="402"/>
                    <a:pt x="2558" y="616"/>
                    <a:pt x="2819" y="968"/>
                  </a:cubicBezTo>
                  <a:lnTo>
                    <a:pt x="3030" y="701"/>
                  </a:lnTo>
                  <a:lnTo>
                    <a:pt x="2781" y="319"/>
                  </a:lnTo>
                  <a:cubicBezTo>
                    <a:pt x="2498" y="110"/>
                    <a:pt x="2152" y="0"/>
                    <a:pt x="18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3331;p53"/>
            <p:cNvSpPr/>
            <p:nvPr/>
          </p:nvSpPr>
          <p:spPr>
            <a:xfrm>
              <a:off x="4312875" y="3731425"/>
              <a:ext cx="11025" cy="8875"/>
            </a:xfrm>
            <a:custGeom>
              <a:avLst/>
              <a:gdLst/>
              <a:ahLst/>
              <a:cxnLst/>
              <a:rect l="l" t="t" r="r" b="b"/>
              <a:pathLst>
                <a:path w="441" h="355" extrusionOk="0">
                  <a:moveTo>
                    <a:pt x="440" y="1"/>
                  </a:moveTo>
                  <a:lnTo>
                    <a:pt x="1" y="335"/>
                  </a:lnTo>
                  <a:cubicBezTo>
                    <a:pt x="10" y="345"/>
                    <a:pt x="20" y="345"/>
                    <a:pt x="20" y="354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3332;p53"/>
            <p:cNvSpPr/>
            <p:nvPr/>
          </p:nvSpPr>
          <p:spPr>
            <a:xfrm>
              <a:off x="4312875" y="3731425"/>
              <a:ext cx="11025" cy="8400"/>
            </a:xfrm>
            <a:custGeom>
              <a:avLst/>
              <a:gdLst/>
              <a:ahLst/>
              <a:cxnLst/>
              <a:rect l="l" t="t" r="r" b="b"/>
              <a:pathLst>
                <a:path w="441" h="336" extrusionOk="0">
                  <a:moveTo>
                    <a:pt x="1" y="335"/>
                  </a:move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333;p53"/>
            <p:cNvSpPr/>
            <p:nvPr/>
          </p:nvSpPr>
          <p:spPr>
            <a:xfrm>
              <a:off x="4296625" y="3691700"/>
              <a:ext cx="56175" cy="48125"/>
            </a:xfrm>
            <a:custGeom>
              <a:avLst/>
              <a:gdLst/>
              <a:ahLst/>
              <a:cxnLst/>
              <a:rect l="l" t="t" r="r" b="b"/>
              <a:pathLst>
                <a:path w="2247" h="1925" extrusionOk="0">
                  <a:moveTo>
                    <a:pt x="1177" y="1"/>
                  </a:moveTo>
                  <a:cubicBezTo>
                    <a:pt x="823" y="1"/>
                    <a:pt x="487" y="174"/>
                    <a:pt x="297" y="577"/>
                  </a:cubicBezTo>
                  <a:cubicBezTo>
                    <a:pt x="1" y="1207"/>
                    <a:pt x="460" y="1762"/>
                    <a:pt x="651" y="1924"/>
                  </a:cubicBezTo>
                  <a:lnTo>
                    <a:pt x="1090" y="1590"/>
                  </a:lnTo>
                  <a:cubicBezTo>
                    <a:pt x="1090" y="1590"/>
                    <a:pt x="536" y="988"/>
                    <a:pt x="871" y="606"/>
                  </a:cubicBezTo>
                  <a:cubicBezTo>
                    <a:pt x="977" y="484"/>
                    <a:pt x="1087" y="436"/>
                    <a:pt x="1193" y="436"/>
                  </a:cubicBezTo>
                  <a:cubicBezTo>
                    <a:pt x="1503" y="436"/>
                    <a:pt x="1784" y="848"/>
                    <a:pt x="1883" y="1026"/>
                  </a:cubicBezTo>
                  <a:lnTo>
                    <a:pt x="2246" y="567"/>
                  </a:lnTo>
                  <a:cubicBezTo>
                    <a:pt x="1985" y="215"/>
                    <a:pt x="1570" y="1"/>
                    <a:pt x="1177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334;p53"/>
            <p:cNvSpPr/>
            <p:nvPr/>
          </p:nvSpPr>
          <p:spPr>
            <a:xfrm>
              <a:off x="4171950" y="3595750"/>
              <a:ext cx="105375" cy="77425"/>
            </a:xfrm>
            <a:custGeom>
              <a:avLst/>
              <a:gdLst/>
              <a:ahLst/>
              <a:cxnLst/>
              <a:rect l="l" t="t" r="r" b="b"/>
              <a:pathLst>
                <a:path w="4215" h="3097" extrusionOk="0">
                  <a:moveTo>
                    <a:pt x="1978" y="2580"/>
                  </a:moveTo>
                  <a:lnTo>
                    <a:pt x="1782" y="2732"/>
                  </a:lnTo>
                  <a:lnTo>
                    <a:pt x="1782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73" y="0"/>
                  </a:moveTo>
                  <a:cubicBezTo>
                    <a:pt x="1453" y="125"/>
                    <a:pt x="1080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19" y="2934"/>
                  </a:lnTo>
                  <a:lnTo>
                    <a:pt x="1782" y="2732"/>
                  </a:lnTo>
                  <a:lnTo>
                    <a:pt x="1782" y="2732"/>
                  </a:lnTo>
                  <a:lnTo>
                    <a:pt x="1625" y="2848"/>
                  </a:lnTo>
                  <a:cubicBezTo>
                    <a:pt x="1558" y="2810"/>
                    <a:pt x="745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4" y="1309"/>
                  </a:lnTo>
                  <a:lnTo>
                    <a:pt x="3239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85" y="497"/>
                    <a:pt x="3536" y="153"/>
                    <a:pt x="3029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335;p53"/>
            <p:cNvSpPr/>
            <p:nvPr/>
          </p:nvSpPr>
          <p:spPr>
            <a:xfrm>
              <a:off x="4190575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0"/>
                  </a:moveTo>
                  <a:lnTo>
                    <a:pt x="2494" y="1489"/>
                  </a:lnTo>
                  <a:lnTo>
                    <a:pt x="2934" y="1155"/>
                  </a:lnTo>
                  <a:cubicBezTo>
                    <a:pt x="2933" y="1153"/>
                    <a:pt x="2932" y="1152"/>
                    <a:pt x="2932" y="1150"/>
                  </a:cubicBezTo>
                  <a:close/>
                  <a:moveTo>
                    <a:pt x="1809" y="1"/>
                  </a:moveTo>
                  <a:cubicBezTo>
                    <a:pt x="1271" y="1"/>
                    <a:pt x="738" y="269"/>
                    <a:pt x="469" y="849"/>
                  </a:cubicBezTo>
                  <a:cubicBezTo>
                    <a:pt x="0" y="1872"/>
                    <a:pt x="813" y="2560"/>
                    <a:pt x="880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2" y="2168"/>
                    <a:pt x="583" y="1604"/>
                    <a:pt x="870" y="973"/>
                  </a:cubicBezTo>
                  <a:cubicBezTo>
                    <a:pt x="1061" y="574"/>
                    <a:pt x="1398" y="401"/>
                    <a:pt x="1752" y="401"/>
                  </a:cubicBezTo>
                  <a:cubicBezTo>
                    <a:pt x="2208" y="401"/>
                    <a:pt x="2693" y="689"/>
                    <a:pt x="2932" y="1150"/>
                  </a:cubicBezTo>
                  <a:lnTo>
                    <a:pt x="2932" y="1150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336;p53"/>
            <p:cNvSpPr/>
            <p:nvPr/>
          </p:nvSpPr>
          <p:spPr>
            <a:xfrm>
              <a:off x="4221400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35"/>
                    <a:pt x="10" y="345"/>
                    <a:pt x="10" y="345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337;p53"/>
            <p:cNvSpPr/>
            <p:nvPr/>
          </p:nvSpPr>
          <p:spPr>
            <a:xfrm>
              <a:off x="4221400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338;p53"/>
            <p:cNvSpPr/>
            <p:nvPr/>
          </p:nvSpPr>
          <p:spPr>
            <a:xfrm>
              <a:off x="4205150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69" y="1"/>
                  </a:moveTo>
                  <a:cubicBezTo>
                    <a:pt x="815" y="1"/>
                    <a:pt x="478" y="174"/>
                    <a:pt x="287" y="573"/>
                  </a:cubicBezTo>
                  <a:cubicBezTo>
                    <a:pt x="0" y="1204"/>
                    <a:pt x="44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26" y="994"/>
                    <a:pt x="870" y="602"/>
                  </a:cubicBezTo>
                  <a:cubicBezTo>
                    <a:pt x="975" y="484"/>
                    <a:pt x="1082" y="437"/>
                    <a:pt x="1186" y="437"/>
                  </a:cubicBezTo>
                  <a:cubicBezTo>
                    <a:pt x="1543" y="437"/>
                    <a:pt x="1860" y="993"/>
                    <a:pt x="1911" y="1089"/>
                  </a:cubicBezTo>
                  <a:lnTo>
                    <a:pt x="2351" y="755"/>
                  </a:lnTo>
                  <a:cubicBezTo>
                    <a:pt x="2114" y="291"/>
                    <a:pt x="1627" y="1"/>
                    <a:pt x="1169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339;p53"/>
            <p:cNvSpPr/>
            <p:nvPr/>
          </p:nvSpPr>
          <p:spPr>
            <a:xfrm>
              <a:off x="4177200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68" y="2662"/>
                  </a:moveTo>
                  <a:lnTo>
                    <a:pt x="1412" y="2937"/>
                  </a:lnTo>
                  <a:lnTo>
                    <a:pt x="1412" y="2937"/>
                  </a:lnTo>
                  <a:cubicBezTo>
                    <a:pt x="1413" y="2938"/>
                    <a:pt x="1414" y="2939"/>
                    <a:pt x="1415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32" y="1"/>
                  </a:moveTo>
                  <a:cubicBezTo>
                    <a:pt x="1604" y="1"/>
                    <a:pt x="976" y="293"/>
                    <a:pt x="612" y="933"/>
                  </a:cubicBezTo>
                  <a:cubicBezTo>
                    <a:pt x="0" y="2022"/>
                    <a:pt x="564" y="2739"/>
                    <a:pt x="889" y="3035"/>
                  </a:cubicBezTo>
                  <a:lnTo>
                    <a:pt x="1290" y="3035"/>
                  </a:lnTo>
                  <a:lnTo>
                    <a:pt x="1309" y="3016"/>
                  </a:lnTo>
                  <a:lnTo>
                    <a:pt x="1412" y="2937"/>
                  </a:lnTo>
                  <a:lnTo>
                    <a:pt x="1412" y="2937"/>
                  </a:lnTo>
                  <a:cubicBezTo>
                    <a:pt x="1326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4" y="1391"/>
                  </a:lnTo>
                  <a:lnTo>
                    <a:pt x="3029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7" y="1"/>
                    <a:pt x="2232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340;p53"/>
            <p:cNvSpPr/>
            <p:nvPr/>
          </p:nvSpPr>
          <p:spPr>
            <a:xfrm>
              <a:off x="4190575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1" y="1149"/>
                  </a:moveTo>
                  <a:lnTo>
                    <a:pt x="2494" y="1488"/>
                  </a:lnTo>
                  <a:lnTo>
                    <a:pt x="2934" y="1154"/>
                  </a:lnTo>
                  <a:cubicBezTo>
                    <a:pt x="2933" y="1152"/>
                    <a:pt x="2932" y="1151"/>
                    <a:pt x="2931" y="1149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0" y="1870"/>
                    <a:pt x="813" y="2558"/>
                    <a:pt x="880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2" y="2167"/>
                    <a:pt x="583" y="1612"/>
                    <a:pt x="870" y="982"/>
                  </a:cubicBezTo>
                  <a:cubicBezTo>
                    <a:pt x="1062" y="578"/>
                    <a:pt x="1398" y="405"/>
                    <a:pt x="1752" y="405"/>
                  </a:cubicBezTo>
                  <a:cubicBezTo>
                    <a:pt x="2208" y="405"/>
                    <a:pt x="2693" y="694"/>
                    <a:pt x="2931" y="1149"/>
                  </a:cubicBezTo>
                  <a:lnTo>
                    <a:pt x="2931" y="1149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341;p53"/>
            <p:cNvSpPr/>
            <p:nvPr/>
          </p:nvSpPr>
          <p:spPr>
            <a:xfrm>
              <a:off x="4221400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45"/>
                    <a:pt x="10" y="345"/>
                    <a:pt x="10" y="354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342;p53"/>
            <p:cNvSpPr/>
            <p:nvPr/>
          </p:nvSpPr>
          <p:spPr>
            <a:xfrm>
              <a:off x="4221400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343;p53"/>
            <p:cNvSpPr/>
            <p:nvPr/>
          </p:nvSpPr>
          <p:spPr>
            <a:xfrm>
              <a:off x="4205150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69" y="1"/>
                  </a:moveTo>
                  <a:cubicBezTo>
                    <a:pt x="815" y="1"/>
                    <a:pt x="479" y="174"/>
                    <a:pt x="287" y="578"/>
                  </a:cubicBezTo>
                  <a:cubicBezTo>
                    <a:pt x="0" y="1208"/>
                    <a:pt x="44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26" y="989"/>
                    <a:pt x="870" y="607"/>
                  </a:cubicBezTo>
                  <a:cubicBezTo>
                    <a:pt x="977" y="485"/>
                    <a:pt x="1085" y="437"/>
                    <a:pt x="1190" y="437"/>
                  </a:cubicBezTo>
                  <a:cubicBezTo>
                    <a:pt x="1546" y="437"/>
                    <a:pt x="1860" y="988"/>
                    <a:pt x="1911" y="1084"/>
                  </a:cubicBezTo>
                  <a:lnTo>
                    <a:pt x="2351" y="750"/>
                  </a:lnTo>
                  <a:cubicBezTo>
                    <a:pt x="2114" y="292"/>
                    <a:pt x="1627" y="1"/>
                    <a:pt x="1169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344;p53"/>
            <p:cNvSpPr/>
            <p:nvPr/>
          </p:nvSpPr>
          <p:spPr>
            <a:xfrm>
              <a:off x="4080200" y="3595750"/>
              <a:ext cx="105625" cy="77425"/>
            </a:xfrm>
            <a:custGeom>
              <a:avLst/>
              <a:gdLst/>
              <a:ahLst/>
              <a:cxnLst/>
              <a:rect l="l" t="t" r="r" b="b"/>
              <a:pathLst>
                <a:path w="4225" h="3097" extrusionOk="0">
                  <a:moveTo>
                    <a:pt x="1874" y="0"/>
                  </a:moveTo>
                  <a:cubicBezTo>
                    <a:pt x="1453" y="125"/>
                    <a:pt x="1081" y="402"/>
                    <a:pt x="832" y="851"/>
                  </a:cubicBezTo>
                  <a:cubicBezTo>
                    <a:pt x="1" y="2313"/>
                    <a:pt x="1310" y="3096"/>
                    <a:pt x="1310" y="3096"/>
                  </a:cubicBezTo>
                  <a:lnTo>
                    <a:pt x="1530" y="2934"/>
                  </a:lnTo>
                  <a:lnTo>
                    <a:pt x="1625" y="2848"/>
                  </a:lnTo>
                  <a:cubicBezTo>
                    <a:pt x="1558" y="2810"/>
                    <a:pt x="756" y="2122"/>
                    <a:pt x="1224" y="1109"/>
                  </a:cubicBezTo>
                  <a:cubicBezTo>
                    <a:pt x="1494" y="522"/>
                    <a:pt x="2028" y="252"/>
                    <a:pt x="2568" y="252"/>
                  </a:cubicBezTo>
                  <a:cubicBezTo>
                    <a:pt x="3154" y="252"/>
                    <a:pt x="3746" y="570"/>
                    <a:pt x="4014" y="1147"/>
                  </a:cubicBezTo>
                  <a:lnTo>
                    <a:pt x="3804" y="1309"/>
                  </a:lnTo>
                  <a:lnTo>
                    <a:pt x="3250" y="1739"/>
                  </a:lnTo>
                  <a:cubicBezTo>
                    <a:pt x="3250" y="1749"/>
                    <a:pt x="3259" y="1749"/>
                    <a:pt x="3259" y="1749"/>
                  </a:cubicBezTo>
                  <a:lnTo>
                    <a:pt x="4224" y="1004"/>
                  </a:lnTo>
                  <a:cubicBezTo>
                    <a:pt x="3985" y="497"/>
                    <a:pt x="3536" y="153"/>
                    <a:pt x="3030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3345;p53"/>
            <p:cNvSpPr/>
            <p:nvPr/>
          </p:nvSpPr>
          <p:spPr>
            <a:xfrm>
              <a:off x="4121050" y="3660250"/>
              <a:ext cx="8625" cy="6700"/>
            </a:xfrm>
            <a:custGeom>
              <a:avLst/>
              <a:gdLst/>
              <a:ahLst/>
              <a:cxnLst/>
              <a:rect l="l" t="t" r="r" b="b"/>
              <a:pathLst>
                <a:path w="345" h="268" extrusionOk="0">
                  <a:moveTo>
                    <a:pt x="345" y="0"/>
                  </a:moveTo>
                  <a:lnTo>
                    <a:pt x="1" y="268"/>
                  </a:lnTo>
                  <a:lnTo>
                    <a:pt x="1" y="268"/>
                  </a:lnTo>
                  <a:lnTo>
                    <a:pt x="211" y="105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7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3346;p53"/>
            <p:cNvSpPr/>
            <p:nvPr/>
          </p:nvSpPr>
          <p:spPr>
            <a:xfrm>
              <a:off x="4120825" y="36669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10" y="1"/>
                  </a:lnTo>
                  <a:close/>
                </a:path>
              </a:pathLst>
            </a:custGeom>
            <a:solidFill>
              <a:srgbClr val="FFE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3347;p53"/>
            <p:cNvSpPr/>
            <p:nvPr/>
          </p:nvSpPr>
          <p:spPr>
            <a:xfrm>
              <a:off x="4099075" y="3602000"/>
              <a:ext cx="81500" cy="64950"/>
            </a:xfrm>
            <a:custGeom>
              <a:avLst/>
              <a:gdLst/>
              <a:ahLst/>
              <a:cxnLst/>
              <a:rect l="l" t="t" r="r" b="b"/>
              <a:pathLst>
                <a:path w="3260" h="2598" extrusionOk="0">
                  <a:moveTo>
                    <a:pt x="1809" y="1"/>
                  </a:moveTo>
                  <a:cubicBezTo>
                    <a:pt x="1271" y="1"/>
                    <a:pt x="739" y="269"/>
                    <a:pt x="469" y="849"/>
                  </a:cubicBezTo>
                  <a:cubicBezTo>
                    <a:pt x="1" y="1872"/>
                    <a:pt x="803" y="2560"/>
                    <a:pt x="870" y="2598"/>
                  </a:cubicBezTo>
                  <a:lnTo>
                    <a:pt x="880" y="2598"/>
                  </a:lnTo>
                  <a:lnTo>
                    <a:pt x="1090" y="2435"/>
                  </a:lnTo>
                  <a:lnTo>
                    <a:pt x="1224" y="2330"/>
                  </a:lnTo>
                  <a:cubicBezTo>
                    <a:pt x="1033" y="2168"/>
                    <a:pt x="574" y="1604"/>
                    <a:pt x="870" y="973"/>
                  </a:cubicBezTo>
                  <a:cubicBezTo>
                    <a:pt x="1058" y="574"/>
                    <a:pt x="1392" y="401"/>
                    <a:pt x="1744" y="401"/>
                  </a:cubicBezTo>
                  <a:cubicBezTo>
                    <a:pt x="2201" y="401"/>
                    <a:pt x="2687" y="691"/>
                    <a:pt x="2925" y="1155"/>
                  </a:cubicBezTo>
                  <a:lnTo>
                    <a:pt x="2495" y="1489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3348;p53"/>
            <p:cNvSpPr/>
            <p:nvPr/>
          </p:nvSpPr>
          <p:spPr>
            <a:xfrm>
              <a:off x="4129650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35"/>
                    <a:pt x="10" y="345"/>
                    <a:pt x="20" y="345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3349;p53"/>
            <p:cNvSpPr/>
            <p:nvPr/>
          </p:nvSpPr>
          <p:spPr>
            <a:xfrm>
              <a:off x="4129650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lnTo>
                    <a:pt x="1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3350;p53"/>
            <p:cNvSpPr/>
            <p:nvPr/>
          </p:nvSpPr>
          <p:spPr>
            <a:xfrm>
              <a:off x="4113425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70" y="1"/>
                  </a:moveTo>
                  <a:cubicBezTo>
                    <a:pt x="818" y="1"/>
                    <a:pt x="484" y="174"/>
                    <a:pt x="296" y="573"/>
                  </a:cubicBezTo>
                  <a:cubicBezTo>
                    <a:pt x="0" y="1204"/>
                    <a:pt x="45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26" y="994"/>
                    <a:pt x="870" y="602"/>
                  </a:cubicBezTo>
                  <a:cubicBezTo>
                    <a:pt x="975" y="484"/>
                    <a:pt x="1082" y="437"/>
                    <a:pt x="1187" y="437"/>
                  </a:cubicBezTo>
                  <a:cubicBezTo>
                    <a:pt x="1547" y="437"/>
                    <a:pt x="1869" y="993"/>
                    <a:pt x="1921" y="1089"/>
                  </a:cubicBezTo>
                  <a:lnTo>
                    <a:pt x="2351" y="755"/>
                  </a:lnTo>
                  <a:cubicBezTo>
                    <a:pt x="2113" y="291"/>
                    <a:pt x="1627" y="1"/>
                    <a:pt x="117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3351;p53"/>
            <p:cNvSpPr/>
            <p:nvPr/>
          </p:nvSpPr>
          <p:spPr>
            <a:xfrm>
              <a:off x="4121050" y="3739800"/>
              <a:ext cx="8625" cy="6950"/>
            </a:xfrm>
            <a:custGeom>
              <a:avLst/>
              <a:gdLst/>
              <a:ahLst/>
              <a:cxnLst/>
              <a:rect l="l" t="t" r="r" b="b"/>
              <a:pathLst>
                <a:path w="345" h="278" extrusionOk="0">
                  <a:moveTo>
                    <a:pt x="345" y="0"/>
                  </a:moveTo>
                  <a:lnTo>
                    <a:pt x="211" y="105"/>
                  </a:lnTo>
                  <a:lnTo>
                    <a:pt x="1" y="277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7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3352;p53"/>
            <p:cNvSpPr/>
            <p:nvPr/>
          </p:nvSpPr>
          <p:spPr>
            <a:xfrm>
              <a:off x="4085475" y="3673250"/>
              <a:ext cx="100350" cy="75875"/>
            </a:xfrm>
            <a:custGeom>
              <a:avLst/>
              <a:gdLst/>
              <a:ahLst/>
              <a:cxnLst/>
              <a:rect l="l" t="t" r="r" b="b"/>
              <a:pathLst>
                <a:path w="4014" h="3035" extrusionOk="0">
                  <a:moveTo>
                    <a:pt x="2234" y="1"/>
                  </a:moveTo>
                  <a:cubicBezTo>
                    <a:pt x="1606" y="1"/>
                    <a:pt x="981" y="293"/>
                    <a:pt x="621" y="933"/>
                  </a:cubicBezTo>
                  <a:cubicBezTo>
                    <a:pt x="0" y="2022"/>
                    <a:pt x="564" y="2739"/>
                    <a:pt x="898" y="3035"/>
                  </a:cubicBezTo>
                  <a:lnTo>
                    <a:pt x="1300" y="3035"/>
                  </a:lnTo>
                  <a:lnTo>
                    <a:pt x="1319" y="3016"/>
                  </a:lnTo>
                  <a:lnTo>
                    <a:pt x="1414" y="2939"/>
                  </a:lnTo>
                  <a:cubicBezTo>
                    <a:pt x="1347" y="2891"/>
                    <a:pt x="545" y="2203"/>
                    <a:pt x="1013" y="1191"/>
                  </a:cubicBezTo>
                  <a:cubicBezTo>
                    <a:pt x="1283" y="604"/>
                    <a:pt x="1817" y="334"/>
                    <a:pt x="2357" y="334"/>
                  </a:cubicBezTo>
                  <a:cubicBezTo>
                    <a:pt x="2943" y="334"/>
                    <a:pt x="3535" y="652"/>
                    <a:pt x="3803" y="1229"/>
                  </a:cubicBezTo>
                  <a:lnTo>
                    <a:pt x="3593" y="1391"/>
                  </a:lnTo>
                  <a:lnTo>
                    <a:pt x="3039" y="1821"/>
                  </a:lnTo>
                  <a:cubicBezTo>
                    <a:pt x="3039" y="1831"/>
                    <a:pt x="3048" y="1840"/>
                    <a:pt x="3048" y="1840"/>
                  </a:cubicBezTo>
                  <a:lnTo>
                    <a:pt x="4013" y="1086"/>
                  </a:lnTo>
                  <a:cubicBezTo>
                    <a:pt x="3686" y="390"/>
                    <a:pt x="2958" y="1"/>
                    <a:pt x="2234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3353;p53"/>
            <p:cNvSpPr/>
            <p:nvPr/>
          </p:nvSpPr>
          <p:spPr>
            <a:xfrm>
              <a:off x="4120825" y="37467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FFE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3354;p53"/>
            <p:cNvSpPr/>
            <p:nvPr/>
          </p:nvSpPr>
          <p:spPr>
            <a:xfrm>
              <a:off x="4099075" y="3681575"/>
              <a:ext cx="81500" cy="65175"/>
            </a:xfrm>
            <a:custGeom>
              <a:avLst/>
              <a:gdLst/>
              <a:ahLst/>
              <a:cxnLst/>
              <a:rect l="l" t="t" r="r" b="b"/>
              <a:pathLst>
                <a:path w="3260" h="2607" extrusionOk="0"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1" y="1870"/>
                    <a:pt x="803" y="2558"/>
                    <a:pt x="870" y="2606"/>
                  </a:cubicBezTo>
                  <a:lnTo>
                    <a:pt x="880" y="2606"/>
                  </a:lnTo>
                  <a:lnTo>
                    <a:pt x="1090" y="2434"/>
                  </a:lnTo>
                  <a:lnTo>
                    <a:pt x="1224" y="2329"/>
                  </a:lnTo>
                  <a:cubicBezTo>
                    <a:pt x="1033" y="2167"/>
                    <a:pt x="574" y="1612"/>
                    <a:pt x="870" y="982"/>
                  </a:cubicBezTo>
                  <a:cubicBezTo>
                    <a:pt x="1058" y="578"/>
                    <a:pt x="1392" y="405"/>
                    <a:pt x="1744" y="405"/>
                  </a:cubicBezTo>
                  <a:cubicBezTo>
                    <a:pt x="2201" y="405"/>
                    <a:pt x="2687" y="696"/>
                    <a:pt x="2925" y="1154"/>
                  </a:cubicBezTo>
                  <a:lnTo>
                    <a:pt x="2495" y="1488"/>
                  </a:lnTo>
                  <a:lnTo>
                    <a:pt x="2495" y="1488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1" y="319"/>
                    <a:pt x="2399" y="1"/>
                    <a:pt x="1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3355;p53"/>
            <p:cNvSpPr/>
            <p:nvPr/>
          </p:nvSpPr>
          <p:spPr>
            <a:xfrm>
              <a:off x="4129650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45"/>
                    <a:pt x="10" y="345"/>
                    <a:pt x="20" y="354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3356;p53"/>
            <p:cNvSpPr/>
            <p:nvPr/>
          </p:nvSpPr>
          <p:spPr>
            <a:xfrm>
              <a:off x="4129650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lnTo>
                    <a:pt x="1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3357;p53"/>
            <p:cNvSpPr/>
            <p:nvPr/>
          </p:nvSpPr>
          <p:spPr>
            <a:xfrm>
              <a:off x="4113425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70" y="1"/>
                  </a:moveTo>
                  <a:cubicBezTo>
                    <a:pt x="818" y="1"/>
                    <a:pt x="484" y="174"/>
                    <a:pt x="296" y="578"/>
                  </a:cubicBezTo>
                  <a:cubicBezTo>
                    <a:pt x="0" y="1208"/>
                    <a:pt x="45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26" y="989"/>
                    <a:pt x="870" y="607"/>
                  </a:cubicBezTo>
                  <a:cubicBezTo>
                    <a:pt x="976" y="485"/>
                    <a:pt x="1085" y="437"/>
                    <a:pt x="1191" y="437"/>
                  </a:cubicBezTo>
                  <a:cubicBezTo>
                    <a:pt x="1550" y="437"/>
                    <a:pt x="1869" y="988"/>
                    <a:pt x="1921" y="1084"/>
                  </a:cubicBezTo>
                  <a:lnTo>
                    <a:pt x="2351" y="750"/>
                  </a:lnTo>
                  <a:cubicBezTo>
                    <a:pt x="2113" y="292"/>
                    <a:pt x="1627" y="1"/>
                    <a:pt x="117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3358;p53"/>
            <p:cNvSpPr/>
            <p:nvPr/>
          </p:nvSpPr>
          <p:spPr>
            <a:xfrm>
              <a:off x="3988725" y="3595750"/>
              <a:ext cx="105375" cy="77425"/>
            </a:xfrm>
            <a:custGeom>
              <a:avLst/>
              <a:gdLst/>
              <a:ahLst/>
              <a:cxnLst/>
              <a:rect l="l" t="t" r="r" b="b"/>
              <a:pathLst>
                <a:path w="4215" h="3097" extrusionOk="0">
                  <a:moveTo>
                    <a:pt x="1978" y="2580"/>
                  </a:moveTo>
                  <a:lnTo>
                    <a:pt x="1782" y="2732"/>
                  </a:lnTo>
                  <a:lnTo>
                    <a:pt x="1782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64" y="0"/>
                  </a:moveTo>
                  <a:cubicBezTo>
                    <a:pt x="1453" y="125"/>
                    <a:pt x="1070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20" y="2934"/>
                  </a:lnTo>
                  <a:lnTo>
                    <a:pt x="1782" y="2732"/>
                  </a:lnTo>
                  <a:lnTo>
                    <a:pt x="1782" y="2732"/>
                  </a:lnTo>
                  <a:lnTo>
                    <a:pt x="1625" y="2848"/>
                  </a:lnTo>
                  <a:cubicBezTo>
                    <a:pt x="1558" y="2810"/>
                    <a:pt x="746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4" y="1309"/>
                  </a:lnTo>
                  <a:lnTo>
                    <a:pt x="3240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75" y="497"/>
                    <a:pt x="3526" y="153"/>
                    <a:pt x="3020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3359;p53"/>
            <p:cNvSpPr/>
            <p:nvPr/>
          </p:nvSpPr>
          <p:spPr>
            <a:xfrm>
              <a:off x="4007350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0"/>
                  </a:moveTo>
                  <a:lnTo>
                    <a:pt x="2495" y="1489"/>
                  </a:lnTo>
                  <a:lnTo>
                    <a:pt x="2934" y="1155"/>
                  </a:lnTo>
                  <a:cubicBezTo>
                    <a:pt x="2933" y="1153"/>
                    <a:pt x="2932" y="1152"/>
                    <a:pt x="2932" y="1150"/>
                  </a:cubicBezTo>
                  <a:close/>
                  <a:moveTo>
                    <a:pt x="1809" y="1"/>
                  </a:moveTo>
                  <a:cubicBezTo>
                    <a:pt x="1271" y="1"/>
                    <a:pt x="739" y="269"/>
                    <a:pt x="469" y="849"/>
                  </a:cubicBezTo>
                  <a:cubicBezTo>
                    <a:pt x="1" y="1872"/>
                    <a:pt x="813" y="2560"/>
                    <a:pt x="880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3" y="2168"/>
                    <a:pt x="574" y="1604"/>
                    <a:pt x="870" y="973"/>
                  </a:cubicBezTo>
                  <a:cubicBezTo>
                    <a:pt x="1057" y="574"/>
                    <a:pt x="1392" y="401"/>
                    <a:pt x="1745" y="401"/>
                  </a:cubicBezTo>
                  <a:cubicBezTo>
                    <a:pt x="2201" y="401"/>
                    <a:pt x="2688" y="689"/>
                    <a:pt x="2932" y="1150"/>
                  </a:cubicBezTo>
                  <a:lnTo>
                    <a:pt x="2932" y="1150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3360;p53"/>
            <p:cNvSpPr/>
            <p:nvPr/>
          </p:nvSpPr>
          <p:spPr>
            <a:xfrm>
              <a:off x="4038175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35"/>
                    <a:pt x="10" y="345"/>
                    <a:pt x="10" y="345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3361;p53"/>
            <p:cNvSpPr/>
            <p:nvPr/>
          </p:nvSpPr>
          <p:spPr>
            <a:xfrm>
              <a:off x="4038175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3362;p53"/>
            <p:cNvSpPr/>
            <p:nvPr/>
          </p:nvSpPr>
          <p:spPr>
            <a:xfrm>
              <a:off x="4021675" y="3612000"/>
              <a:ext cx="59050" cy="48275"/>
            </a:xfrm>
            <a:custGeom>
              <a:avLst/>
              <a:gdLst/>
              <a:ahLst/>
              <a:cxnLst/>
              <a:rect l="l" t="t" r="r" b="b"/>
              <a:pathLst>
                <a:path w="2362" h="1931" extrusionOk="0">
                  <a:moveTo>
                    <a:pt x="1172" y="1"/>
                  </a:moveTo>
                  <a:cubicBezTo>
                    <a:pt x="819" y="1"/>
                    <a:pt x="484" y="174"/>
                    <a:pt x="297" y="573"/>
                  </a:cubicBezTo>
                  <a:cubicBezTo>
                    <a:pt x="1" y="1204"/>
                    <a:pt x="460" y="1768"/>
                    <a:pt x="660" y="1930"/>
                  </a:cubicBezTo>
                  <a:lnTo>
                    <a:pt x="1090" y="1596"/>
                  </a:lnTo>
                  <a:cubicBezTo>
                    <a:pt x="1090" y="1596"/>
                    <a:pt x="536" y="994"/>
                    <a:pt x="870" y="602"/>
                  </a:cubicBezTo>
                  <a:cubicBezTo>
                    <a:pt x="976" y="484"/>
                    <a:pt x="1083" y="437"/>
                    <a:pt x="1188" y="437"/>
                  </a:cubicBezTo>
                  <a:cubicBezTo>
                    <a:pt x="1548" y="437"/>
                    <a:pt x="1870" y="993"/>
                    <a:pt x="1922" y="1089"/>
                  </a:cubicBezTo>
                  <a:lnTo>
                    <a:pt x="2361" y="755"/>
                  </a:lnTo>
                  <a:cubicBezTo>
                    <a:pt x="2118" y="291"/>
                    <a:pt x="1629" y="1"/>
                    <a:pt x="1172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3363;p53"/>
            <p:cNvSpPr/>
            <p:nvPr/>
          </p:nvSpPr>
          <p:spPr>
            <a:xfrm>
              <a:off x="3993975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68" y="2662"/>
                  </a:moveTo>
                  <a:lnTo>
                    <a:pt x="1412" y="2937"/>
                  </a:lnTo>
                  <a:lnTo>
                    <a:pt x="1412" y="2937"/>
                  </a:lnTo>
                  <a:cubicBezTo>
                    <a:pt x="1413" y="2938"/>
                    <a:pt x="1414" y="2939"/>
                    <a:pt x="1415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29" y="1"/>
                  </a:moveTo>
                  <a:cubicBezTo>
                    <a:pt x="1599" y="1"/>
                    <a:pt x="972" y="293"/>
                    <a:pt x="612" y="933"/>
                  </a:cubicBezTo>
                  <a:cubicBezTo>
                    <a:pt x="0" y="2022"/>
                    <a:pt x="564" y="2739"/>
                    <a:pt x="889" y="3035"/>
                  </a:cubicBezTo>
                  <a:lnTo>
                    <a:pt x="1290" y="3035"/>
                  </a:lnTo>
                  <a:lnTo>
                    <a:pt x="1310" y="3016"/>
                  </a:lnTo>
                  <a:lnTo>
                    <a:pt x="1412" y="2937"/>
                  </a:lnTo>
                  <a:lnTo>
                    <a:pt x="1412" y="2937"/>
                  </a:lnTo>
                  <a:cubicBezTo>
                    <a:pt x="1327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4" y="1391"/>
                  </a:lnTo>
                  <a:lnTo>
                    <a:pt x="3030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4" y="1"/>
                    <a:pt x="2229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3364;p53"/>
            <p:cNvSpPr/>
            <p:nvPr/>
          </p:nvSpPr>
          <p:spPr>
            <a:xfrm>
              <a:off x="4007350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2" y="1149"/>
                  </a:moveTo>
                  <a:lnTo>
                    <a:pt x="2495" y="1488"/>
                  </a:lnTo>
                  <a:lnTo>
                    <a:pt x="2934" y="1154"/>
                  </a:lnTo>
                  <a:cubicBezTo>
                    <a:pt x="2933" y="1152"/>
                    <a:pt x="2932" y="1151"/>
                    <a:pt x="2932" y="1149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1" y="1870"/>
                    <a:pt x="813" y="2558"/>
                    <a:pt x="880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3" y="2167"/>
                    <a:pt x="574" y="1612"/>
                    <a:pt x="870" y="982"/>
                  </a:cubicBezTo>
                  <a:cubicBezTo>
                    <a:pt x="1057" y="578"/>
                    <a:pt x="1392" y="405"/>
                    <a:pt x="1745" y="405"/>
                  </a:cubicBezTo>
                  <a:cubicBezTo>
                    <a:pt x="2201" y="405"/>
                    <a:pt x="2688" y="694"/>
                    <a:pt x="2932" y="1149"/>
                  </a:cubicBezTo>
                  <a:lnTo>
                    <a:pt x="2932" y="1149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3365;p53"/>
            <p:cNvSpPr/>
            <p:nvPr/>
          </p:nvSpPr>
          <p:spPr>
            <a:xfrm>
              <a:off x="4038175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45"/>
                    <a:pt x="10" y="345"/>
                    <a:pt x="10" y="354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3366;p53"/>
            <p:cNvSpPr/>
            <p:nvPr/>
          </p:nvSpPr>
          <p:spPr>
            <a:xfrm>
              <a:off x="4038175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3367;p53"/>
            <p:cNvSpPr/>
            <p:nvPr/>
          </p:nvSpPr>
          <p:spPr>
            <a:xfrm>
              <a:off x="4021675" y="3691675"/>
              <a:ext cx="59050" cy="48150"/>
            </a:xfrm>
            <a:custGeom>
              <a:avLst/>
              <a:gdLst/>
              <a:ahLst/>
              <a:cxnLst/>
              <a:rect l="l" t="t" r="r" b="b"/>
              <a:pathLst>
                <a:path w="2362" h="1926" extrusionOk="0">
                  <a:moveTo>
                    <a:pt x="1172" y="1"/>
                  </a:moveTo>
                  <a:cubicBezTo>
                    <a:pt x="819" y="1"/>
                    <a:pt x="484" y="174"/>
                    <a:pt x="297" y="578"/>
                  </a:cubicBezTo>
                  <a:cubicBezTo>
                    <a:pt x="1" y="1208"/>
                    <a:pt x="460" y="1763"/>
                    <a:pt x="660" y="1925"/>
                  </a:cubicBezTo>
                  <a:lnTo>
                    <a:pt x="1090" y="1591"/>
                  </a:lnTo>
                  <a:cubicBezTo>
                    <a:pt x="1090" y="1591"/>
                    <a:pt x="536" y="989"/>
                    <a:pt x="870" y="607"/>
                  </a:cubicBezTo>
                  <a:cubicBezTo>
                    <a:pt x="977" y="485"/>
                    <a:pt x="1086" y="437"/>
                    <a:pt x="1192" y="437"/>
                  </a:cubicBezTo>
                  <a:cubicBezTo>
                    <a:pt x="1550" y="437"/>
                    <a:pt x="1870" y="988"/>
                    <a:pt x="1922" y="1084"/>
                  </a:cubicBezTo>
                  <a:lnTo>
                    <a:pt x="2361" y="750"/>
                  </a:lnTo>
                  <a:cubicBezTo>
                    <a:pt x="2118" y="292"/>
                    <a:pt x="1629" y="1"/>
                    <a:pt x="1172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3368;p53"/>
            <p:cNvSpPr/>
            <p:nvPr/>
          </p:nvSpPr>
          <p:spPr>
            <a:xfrm>
              <a:off x="3897000" y="3595750"/>
              <a:ext cx="105350" cy="77425"/>
            </a:xfrm>
            <a:custGeom>
              <a:avLst/>
              <a:gdLst/>
              <a:ahLst/>
              <a:cxnLst/>
              <a:rect l="l" t="t" r="r" b="b"/>
              <a:pathLst>
                <a:path w="4214" h="3097" extrusionOk="0">
                  <a:moveTo>
                    <a:pt x="1978" y="2580"/>
                  </a:moveTo>
                  <a:lnTo>
                    <a:pt x="1781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73" y="0"/>
                  </a:moveTo>
                  <a:cubicBezTo>
                    <a:pt x="1452" y="125"/>
                    <a:pt x="1080" y="402"/>
                    <a:pt x="831" y="851"/>
                  </a:cubicBezTo>
                  <a:cubicBezTo>
                    <a:pt x="0" y="2313"/>
                    <a:pt x="1309" y="3096"/>
                    <a:pt x="1309" y="3096"/>
                  </a:cubicBezTo>
                  <a:lnTo>
                    <a:pt x="1519" y="2934"/>
                  </a:lnTo>
                  <a:lnTo>
                    <a:pt x="1781" y="2732"/>
                  </a:lnTo>
                  <a:lnTo>
                    <a:pt x="1624" y="2848"/>
                  </a:lnTo>
                  <a:cubicBezTo>
                    <a:pt x="1558" y="2810"/>
                    <a:pt x="745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3" y="1309"/>
                  </a:lnTo>
                  <a:lnTo>
                    <a:pt x="3249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85" y="497"/>
                    <a:pt x="3535" y="153"/>
                    <a:pt x="3029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3369;p53"/>
            <p:cNvSpPr/>
            <p:nvPr/>
          </p:nvSpPr>
          <p:spPr>
            <a:xfrm>
              <a:off x="3915625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1"/>
                  </a:moveTo>
                  <a:lnTo>
                    <a:pt x="2504" y="1489"/>
                  </a:lnTo>
                  <a:lnTo>
                    <a:pt x="2504" y="1489"/>
                  </a:lnTo>
                  <a:lnTo>
                    <a:pt x="2934" y="1155"/>
                  </a:lnTo>
                  <a:cubicBezTo>
                    <a:pt x="2933" y="1154"/>
                    <a:pt x="2933" y="1153"/>
                    <a:pt x="2932" y="1151"/>
                  </a:cubicBezTo>
                  <a:close/>
                  <a:moveTo>
                    <a:pt x="1809" y="1"/>
                  </a:moveTo>
                  <a:cubicBezTo>
                    <a:pt x="1271" y="1"/>
                    <a:pt x="738" y="269"/>
                    <a:pt x="469" y="849"/>
                  </a:cubicBezTo>
                  <a:cubicBezTo>
                    <a:pt x="0" y="1872"/>
                    <a:pt x="813" y="2560"/>
                    <a:pt x="879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2" y="2168"/>
                    <a:pt x="583" y="1604"/>
                    <a:pt x="879" y="973"/>
                  </a:cubicBezTo>
                  <a:cubicBezTo>
                    <a:pt x="1067" y="574"/>
                    <a:pt x="1401" y="401"/>
                    <a:pt x="1753" y="401"/>
                  </a:cubicBezTo>
                  <a:cubicBezTo>
                    <a:pt x="2209" y="401"/>
                    <a:pt x="2694" y="690"/>
                    <a:pt x="2932" y="1151"/>
                  </a:cubicBezTo>
                  <a:lnTo>
                    <a:pt x="2932" y="1151"/>
                  </a:lnTo>
                  <a:lnTo>
                    <a:pt x="3048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3370;p53"/>
            <p:cNvSpPr/>
            <p:nvPr/>
          </p:nvSpPr>
          <p:spPr>
            <a:xfrm>
              <a:off x="3946425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" y="335"/>
                    <a:pt x="11" y="345"/>
                    <a:pt x="11" y="345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3371;p53"/>
            <p:cNvSpPr/>
            <p:nvPr/>
          </p:nvSpPr>
          <p:spPr>
            <a:xfrm>
              <a:off x="3946425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3372;p53"/>
            <p:cNvSpPr/>
            <p:nvPr/>
          </p:nvSpPr>
          <p:spPr>
            <a:xfrm>
              <a:off x="3930200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70" y="1"/>
                  </a:moveTo>
                  <a:cubicBezTo>
                    <a:pt x="818" y="1"/>
                    <a:pt x="484" y="174"/>
                    <a:pt x="296" y="573"/>
                  </a:cubicBezTo>
                  <a:cubicBezTo>
                    <a:pt x="0" y="1204"/>
                    <a:pt x="44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26" y="994"/>
                    <a:pt x="870" y="602"/>
                  </a:cubicBezTo>
                  <a:cubicBezTo>
                    <a:pt x="975" y="484"/>
                    <a:pt x="1083" y="437"/>
                    <a:pt x="1187" y="437"/>
                  </a:cubicBezTo>
                  <a:cubicBezTo>
                    <a:pt x="1547" y="437"/>
                    <a:pt x="1869" y="993"/>
                    <a:pt x="1921" y="1089"/>
                  </a:cubicBezTo>
                  <a:lnTo>
                    <a:pt x="2351" y="755"/>
                  </a:lnTo>
                  <a:cubicBezTo>
                    <a:pt x="2114" y="291"/>
                    <a:pt x="1627" y="1"/>
                    <a:pt x="117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3373;p53"/>
            <p:cNvSpPr/>
            <p:nvPr/>
          </p:nvSpPr>
          <p:spPr>
            <a:xfrm>
              <a:off x="3902250" y="3673250"/>
              <a:ext cx="100100" cy="75875"/>
            </a:xfrm>
            <a:custGeom>
              <a:avLst/>
              <a:gdLst/>
              <a:ahLst/>
              <a:cxnLst/>
              <a:rect l="l" t="t" r="r" b="b"/>
              <a:pathLst>
                <a:path w="4004" h="3035" extrusionOk="0">
                  <a:moveTo>
                    <a:pt x="1768" y="2662"/>
                  </a:moveTo>
                  <a:lnTo>
                    <a:pt x="1411" y="2937"/>
                  </a:lnTo>
                  <a:lnTo>
                    <a:pt x="1411" y="2937"/>
                  </a:lnTo>
                  <a:cubicBezTo>
                    <a:pt x="1413" y="2938"/>
                    <a:pt x="1414" y="2939"/>
                    <a:pt x="1414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34" y="1"/>
                  </a:moveTo>
                  <a:cubicBezTo>
                    <a:pt x="1606" y="1"/>
                    <a:pt x="981" y="293"/>
                    <a:pt x="621" y="933"/>
                  </a:cubicBezTo>
                  <a:cubicBezTo>
                    <a:pt x="0" y="2022"/>
                    <a:pt x="564" y="2739"/>
                    <a:pt x="898" y="3035"/>
                  </a:cubicBezTo>
                  <a:lnTo>
                    <a:pt x="1290" y="3035"/>
                  </a:lnTo>
                  <a:lnTo>
                    <a:pt x="1309" y="3016"/>
                  </a:lnTo>
                  <a:lnTo>
                    <a:pt x="1411" y="2937"/>
                  </a:lnTo>
                  <a:lnTo>
                    <a:pt x="1411" y="2937"/>
                  </a:lnTo>
                  <a:cubicBezTo>
                    <a:pt x="1326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3" y="1391"/>
                  </a:lnTo>
                  <a:lnTo>
                    <a:pt x="3039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7" y="1"/>
                    <a:pt x="2234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3374;p53"/>
            <p:cNvSpPr/>
            <p:nvPr/>
          </p:nvSpPr>
          <p:spPr>
            <a:xfrm>
              <a:off x="3915625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2" y="1150"/>
                  </a:moveTo>
                  <a:lnTo>
                    <a:pt x="2504" y="1488"/>
                  </a:lnTo>
                  <a:lnTo>
                    <a:pt x="2504" y="1488"/>
                  </a:lnTo>
                  <a:lnTo>
                    <a:pt x="2934" y="1154"/>
                  </a:lnTo>
                  <a:cubicBezTo>
                    <a:pt x="2933" y="1153"/>
                    <a:pt x="2933" y="1151"/>
                    <a:pt x="2932" y="1150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0" y="1870"/>
                    <a:pt x="813" y="2558"/>
                    <a:pt x="879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2" y="2167"/>
                    <a:pt x="583" y="1612"/>
                    <a:pt x="879" y="982"/>
                  </a:cubicBezTo>
                  <a:cubicBezTo>
                    <a:pt x="1067" y="578"/>
                    <a:pt x="1401" y="405"/>
                    <a:pt x="1753" y="405"/>
                  </a:cubicBezTo>
                  <a:cubicBezTo>
                    <a:pt x="2209" y="405"/>
                    <a:pt x="2694" y="694"/>
                    <a:pt x="2932" y="1150"/>
                  </a:cubicBezTo>
                  <a:lnTo>
                    <a:pt x="2932" y="1150"/>
                  </a:lnTo>
                  <a:lnTo>
                    <a:pt x="3048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3375;p53"/>
            <p:cNvSpPr/>
            <p:nvPr/>
          </p:nvSpPr>
          <p:spPr>
            <a:xfrm>
              <a:off x="3946425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" y="345"/>
                    <a:pt x="11" y="345"/>
                    <a:pt x="11" y="354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3376;p53"/>
            <p:cNvSpPr/>
            <p:nvPr/>
          </p:nvSpPr>
          <p:spPr>
            <a:xfrm>
              <a:off x="3946425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3377;p53"/>
            <p:cNvSpPr/>
            <p:nvPr/>
          </p:nvSpPr>
          <p:spPr>
            <a:xfrm>
              <a:off x="3930200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70" y="1"/>
                  </a:moveTo>
                  <a:cubicBezTo>
                    <a:pt x="818" y="1"/>
                    <a:pt x="484" y="174"/>
                    <a:pt x="296" y="578"/>
                  </a:cubicBezTo>
                  <a:cubicBezTo>
                    <a:pt x="0" y="1208"/>
                    <a:pt x="44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26" y="989"/>
                    <a:pt x="870" y="607"/>
                  </a:cubicBezTo>
                  <a:cubicBezTo>
                    <a:pt x="976" y="485"/>
                    <a:pt x="1086" y="437"/>
                    <a:pt x="1191" y="437"/>
                  </a:cubicBezTo>
                  <a:cubicBezTo>
                    <a:pt x="1550" y="437"/>
                    <a:pt x="1869" y="988"/>
                    <a:pt x="1921" y="1084"/>
                  </a:cubicBezTo>
                  <a:lnTo>
                    <a:pt x="2351" y="750"/>
                  </a:lnTo>
                  <a:cubicBezTo>
                    <a:pt x="2114" y="292"/>
                    <a:pt x="1627" y="1"/>
                    <a:pt x="117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3378;p53"/>
            <p:cNvSpPr/>
            <p:nvPr/>
          </p:nvSpPr>
          <p:spPr>
            <a:xfrm>
              <a:off x="3805250" y="3595750"/>
              <a:ext cx="105625" cy="77425"/>
            </a:xfrm>
            <a:custGeom>
              <a:avLst/>
              <a:gdLst/>
              <a:ahLst/>
              <a:cxnLst/>
              <a:rect l="l" t="t" r="r" b="b"/>
              <a:pathLst>
                <a:path w="4225" h="3097" extrusionOk="0">
                  <a:moveTo>
                    <a:pt x="1874" y="0"/>
                  </a:moveTo>
                  <a:cubicBezTo>
                    <a:pt x="1453" y="125"/>
                    <a:pt x="1081" y="402"/>
                    <a:pt x="832" y="851"/>
                  </a:cubicBezTo>
                  <a:cubicBezTo>
                    <a:pt x="1" y="2313"/>
                    <a:pt x="1310" y="3096"/>
                    <a:pt x="1310" y="3096"/>
                  </a:cubicBezTo>
                  <a:lnTo>
                    <a:pt x="1530" y="2934"/>
                  </a:lnTo>
                  <a:lnTo>
                    <a:pt x="1979" y="2580"/>
                  </a:lnTo>
                  <a:lnTo>
                    <a:pt x="1979" y="2580"/>
                  </a:lnTo>
                  <a:lnTo>
                    <a:pt x="1845" y="2685"/>
                  </a:lnTo>
                  <a:lnTo>
                    <a:pt x="1635" y="2848"/>
                  </a:lnTo>
                  <a:cubicBezTo>
                    <a:pt x="1558" y="2810"/>
                    <a:pt x="756" y="2122"/>
                    <a:pt x="1224" y="1109"/>
                  </a:cubicBezTo>
                  <a:cubicBezTo>
                    <a:pt x="1494" y="522"/>
                    <a:pt x="2028" y="252"/>
                    <a:pt x="2568" y="252"/>
                  </a:cubicBezTo>
                  <a:cubicBezTo>
                    <a:pt x="3154" y="252"/>
                    <a:pt x="3746" y="570"/>
                    <a:pt x="4014" y="1147"/>
                  </a:cubicBezTo>
                  <a:lnTo>
                    <a:pt x="3804" y="1309"/>
                  </a:lnTo>
                  <a:lnTo>
                    <a:pt x="3250" y="1739"/>
                  </a:lnTo>
                  <a:cubicBezTo>
                    <a:pt x="3250" y="1749"/>
                    <a:pt x="3259" y="1749"/>
                    <a:pt x="3259" y="1749"/>
                  </a:cubicBezTo>
                  <a:lnTo>
                    <a:pt x="4224" y="1004"/>
                  </a:lnTo>
                  <a:cubicBezTo>
                    <a:pt x="3985" y="497"/>
                    <a:pt x="3536" y="153"/>
                    <a:pt x="3030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3379;p53"/>
            <p:cNvSpPr/>
            <p:nvPr/>
          </p:nvSpPr>
          <p:spPr>
            <a:xfrm>
              <a:off x="3824125" y="3602000"/>
              <a:ext cx="81500" cy="64950"/>
            </a:xfrm>
            <a:custGeom>
              <a:avLst/>
              <a:gdLst/>
              <a:ahLst/>
              <a:cxnLst/>
              <a:rect l="l" t="t" r="r" b="b"/>
              <a:pathLst>
                <a:path w="3260" h="2598" extrusionOk="0">
                  <a:moveTo>
                    <a:pt x="1809" y="1"/>
                  </a:moveTo>
                  <a:cubicBezTo>
                    <a:pt x="1271" y="1"/>
                    <a:pt x="739" y="269"/>
                    <a:pt x="469" y="849"/>
                  </a:cubicBezTo>
                  <a:cubicBezTo>
                    <a:pt x="1" y="1872"/>
                    <a:pt x="803" y="2560"/>
                    <a:pt x="880" y="2598"/>
                  </a:cubicBezTo>
                  <a:lnTo>
                    <a:pt x="1090" y="2435"/>
                  </a:lnTo>
                  <a:lnTo>
                    <a:pt x="1224" y="2330"/>
                  </a:lnTo>
                  <a:cubicBezTo>
                    <a:pt x="1033" y="2168"/>
                    <a:pt x="574" y="1604"/>
                    <a:pt x="870" y="973"/>
                  </a:cubicBezTo>
                  <a:cubicBezTo>
                    <a:pt x="1058" y="574"/>
                    <a:pt x="1392" y="401"/>
                    <a:pt x="1744" y="401"/>
                  </a:cubicBezTo>
                  <a:cubicBezTo>
                    <a:pt x="2200" y="401"/>
                    <a:pt x="2687" y="691"/>
                    <a:pt x="2925" y="1155"/>
                  </a:cubicBezTo>
                  <a:lnTo>
                    <a:pt x="2495" y="1489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3380;p53"/>
            <p:cNvSpPr/>
            <p:nvPr/>
          </p:nvSpPr>
          <p:spPr>
            <a:xfrm>
              <a:off x="3854700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35"/>
                    <a:pt x="10" y="345"/>
                    <a:pt x="20" y="345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3381;p53"/>
            <p:cNvSpPr/>
            <p:nvPr/>
          </p:nvSpPr>
          <p:spPr>
            <a:xfrm>
              <a:off x="3854700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3382;p53"/>
            <p:cNvSpPr/>
            <p:nvPr/>
          </p:nvSpPr>
          <p:spPr>
            <a:xfrm>
              <a:off x="3838475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70" y="1"/>
                  </a:moveTo>
                  <a:cubicBezTo>
                    <a:pt x="818" y="1"/>
                    <a:pt x="484" y="174"/>
                    <a:pt x="296" y="573"/>
                  </a:cubicBezTo>
                  <a:cubicBezTo>
                    <a:pt x="0" y="1204"/>
                    <a:pt x="45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35" y="994"/>
                    <a:pt x="870" y="602"/>
                  </a:cubicBezTo>
                  <a:cubicBezTo>
                    <a:pt x="975" y="484"/>
                    <a:pt x="1082" y="437"/>
                    <a:pt x="1187" y="437"/>
                  </a:cubicBezTo>
                  <a:cubicBezTo>
                    <a:pt x="1547" y="437"/>
                    <a:pt x="1869" y="993"/>
                    <a:pt x="1921" y="1089"/>
                  </a:cubicBezTo>
                  <a:lnTo>
                    <a:pt x="2351" y="755"/>
                  </a:lnTo>
                  <a:cubicBezTo>
                    <a:pt x="2113" y="291"/>
                    <a:pt x="1626" y="1"/>
                    <a:pt x="117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3383;p53"/>
            <p:cNvSpPr/>
            <p:nvPr/>
          </p:nvSpPr>
          <p:spPr>
            <a:xfrm>
              <a:off x="3810750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59" y="2662"/>
                  </a:moveTo>
                  <a:lnTo>
                    <a:pt x="1625" y="2767"/>
                  </a:lnTo>
                  <a:lnTo>
                    <a:pt x="1618" y="2773"/>
                  </a:lnTo>
                  <a:lnTo>
                    <a:pt x="1618" y="2773"/>
                  </a:lnTo>
                  <a:lnTo>
                    <a:pt x="1759" y="2662"/>
                  </a:lnTo>
                  <a:close/>
                  <a:moveTo>
                    <a:pt x="1618" y="2773"/>
                  </a:moveTo>
                  <a:lnTo>
                    <a:pt x="1410" y="2936"/>
                  </a:lnTo>
                  <a:lnTo>
                    <a:pt x="1410" y="2936"/>
                  </a:lnTo>
                  <a:cubicBezTo>
                    <a:pt x="1412" y="2937"/>
                    <a:pt x="1414" y="2938"/>
                    <a:pt x="1415" y="2939"/>
                  </a:cubicBezTo>
                  <a:lnTo>
                    <a:pt x="1618" y="2773"/>
                  </a:lnTo>
                  <a:close/>
                  <a:moveTo>
                    <a:pt x="2225" y="1"/>
                  </a:moveTo>
                  <a:cubicBezTo>
                    <a:pt x="1597" y="1"/>
                    <a:pt x="972" y="293"/>
                    <a:pt x="612" y="933"/>
                  </a:cubicBezTo>
                  <a:cubicBezTo>
                    <a:pt x="1" y="2022"/>
                    <a:pt x="555" y="2739"/>
                    <a:pt x="889" y="3035"/>
                  </a:cubicBezTo>
                  <a:lnTo>
                    <a:pt x="1291" y="3035"/>
                  </a:lnTo>
                  <a:lnTo>
                    <a:pt x="1310" y="3016"/>
                  </a:lnTo>
                  <a:lnTo>
                    <a:pt x="1410" y="2936"/>
                  </a:lnTo>
                  <a:lnTo>
                    <a:pt x="1410" y="2936"/>
                  </a:lnTo>
                  <a:cubicBezTo>
                    <a:pt x="1312" y="2869"/>
                    <a:pt x="543" y="2187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4" y="334"/>
                    <a:pt x="3526" y="652"/>
                    <a:pt x="3794" y="1229"/>
                  </a:cubicBezTo>
                  <a:lnTo>
                    <a:pt x="3584" y="1391"/>
                  </a:lnTo>
                  <a:lnTo>
                    <a:pt x="3030" y="1821"/>
                  </a:lnTo>
                  <a:cubicBezTo>
                    <a:pt x="3030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77" y="390"/>
                    <a:pt x="2949" y="1"/>
                    <a:pt x="2225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3384;p53"/>
            <p:cNvSpPr/>
            <p:nvPr/>
          </p:nvSpPr>
          <p:spPr>
            <a:xfrm>
              <a:off x="3824125" y="3681575"/>
              <a:ext cx="81500" cy="65175"/>
            </a:xfrm>
            <a:custGeom>
              <a:avLst/>
              <a:gdLst/>
              <a:ahLst/>
              <a:cxnLst/>
              <a:rect l="l" t="t" r="r" b="b"/>
              <a:pathLst>
                <a:path w="3260" h="2607" extrusionOk="0"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1" y="1870"/>
                    <a:pt x="803" y="2558"/>
                    <a:pt x="880" y="2606"/>
                  </a:cubicBezTo>
                  <a:lnTo>
                    <a:pt x="1090" y="2434"/>
                  </a:lnTo>
                  <a:lnTo>
                    <a:pt x="1224" y="2329"/>
                  </a:lnTo>
                  <a:cubicBezTo>
                    <a:pt x="1033" y="2167"/>
                    <a:pt x="574" y="1612"/>
                    <a:pt x="870" y="982"/>
                  </a:cubicBezTo>
                  <a:cubicBezTo>
                    <a:pt x="1058" y="578"/>
                    <a:pt x="1392" y="405"/>
                    <a:pt x="1744" y="405"/>
                  </a:cubicBezTo>
                  <a:cubicBezTo>
                    <a:pt x="2201" y="405"/>
                    <a:pt x="2687" y="696"/>
                    <a:pt x="2925" y="1154"/>
                  </a:cubicBezTo>
                  <a:lnTo>
                    <a:pt x="2495" y="1488"/>
                  </a:lnTo>
                  <a:lnTo>
                    <a:pt x="2495" y="1488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1" y="319"/>
                    <a:pt x="2399" y="1"/>
                    <a:pt x="1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3385;p53"/>
            <p:cNvSpPr/>
            <p:nvPr/>
          </p:nvSpPr>
          <p:spPr>
            <a:xfrm>
              <a:off x="3854700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45"/>
                    <a:pt x="10" y="345"/>
                    <a:pt x="20" y="354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3386;p53"/>
            <p:cNvSpPr/>
            <p:nvPr/>
          </p:nvSpPr>
          <p:spPr>
            <a:xfrm>
              <a:off x="3854700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3387;p53"/>
            <p:cNvSpPr/>
            <p:nvPr/>
          </p:nvSpPr>
          <p:spPr>
            <a:xfrm>
              <a:off x="3838475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70" y="1"/>
                  </a:moveTo>
                  <a:cubicBezTo>
                    <a:pt x="818" y="1"/>
                    <a:pt x="484" y="174"/>
                    <a:pt x="296" y="578"/>
                  </a:cubicBezTo>
                  <a:cubicBezTo>
                    <a:pt x="0" y="1208"/>
                    <a:pt x="45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35" y="989"/>
                    <a:pt x="870" y="607"/>
                  </a:cubicBezTo>
                  <a:cubicBezTo>
                    <a:pt x="976" y="485"/>
                    <a:pt x="1085" y="437"/>
                    <a:pt x="1191" y="437"/>
                  </a:cubicBezTo>
                  <a:cubicBezTo>
                    <a:pt x="1550" y="437"/>
                    <a:pt x="1869" y="988"/>
                    <a:pt x="1921" y="1084"/>
                  </a:cubicBezTo>
                  <a:lnTo>
                    <a:pt x="2351" y="750"/>
                  </a:lnTo>
                  <a:cubicBezTo>
                    <a:pt x="2113" y="292"/>
                    <a:pt x="1627" y="1"/>
                    <a:pt x="117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3388;p53"/>
            <p:cNvSpPr/>
            <p:nvPr/>
          </p:nvSpPr>
          <p:spPr>
            <a:xfrm>
              <a:off x="3713775" y="3595750"/>
              <a:ext cx="105375" cy="77425"/>
            </a:xfrm>
            <a:custGeom>
              <a:avLst/>
              <a:gdLst/>
              <a:ahLst/>
              <a:cxnLst/>
              <a:rect l="l" t="t" r="r" b="b"/>
              <a:pathLst>
                <a:path w="4215" h="3097" extrusionOk="0">
                  <a:moveTo>
                    <a:pt x="1978" y="2580"/>
                  </a:moveTo>
                  <a:lnTo>
                    <a:pt x="1782" y="2732"/>
                  </a:lnTo>
                  <a:lnTo>
                    <a:pt x="1782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63" y="0"/>
                  </a:moveTo>
                  <a:cubicBezTo>
                    <a:pt x="1453" y="125"/>
                    <a:pt x="1070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19" y="2934"/>
                  </a:lnTo>
                  <a:lnTo>
                    <a:pt x="1782" y="2732"/>
                  </a:lnTo>
                  <a:lnTo>
                    <a:pt x="1782" y="2732"/>
                  </a:lnTo>
                  <a:lnTo>
                    <a:pt x="1625" y="2848"/>
                  </a:lnTo>
                  <a:cubicBezTo>
                    <a:pt x="1558" y="2810"/>
                    <a:pt x="745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4" y="1309"/>
                  </a:lnTo>
                  <a:lnTo>
                    <a:pt x="3239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75" y="497"/>
                    <a:pt x="3526" y="153"/>
                    <a:pt x="3020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3389;p53"/>
            <p:cNvSpPr/>
            <p:nvPr/>
          </p:nvSpPr>
          <p:spPr>
            <a:xfrm>
              <a:off x="3732400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0"/>
                  </a:moveTo>
                  <a:lnTo>
                    <a:pt x="2494" y="1489"/>
                  </a:lnTo>
                  <a:lnTo>
                    <a:pt x="2934" y="1155"/>
                  </a:lnTo>
                  <a:cubicBezTo>
                    <a:pt x="2933" y="1153"/>
                    <a:pt x="2932" y="1152"/>
                    <a:pt x="2932" y="1150"/>
                  </a:cubicBezTo>
                  <a:close/>
                  <a:moveTo>
                    <a:pt x="1809" y="1"/>
                  </a:moveTo>
                  <a:cubicBezTo>
                    <a:pt x="1271" y="1"/>
                    <a:pt x="738" y="269"/>
                    <a:pt x="469" y="849"/>
                  </a:cubicBezTo>
                  <a:cubicBezTo>
                    <a:pt x="0" y="1872"/>
                    <a:pt x="813" y="2560"/>
                    <a:pt x="880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2" y="2168"/>
                    <a:pt x="574" y="1604"/>
                    <a:pt x="870" y="973"/>
                  </a:cubicBezTo>
                  <a:cubicBezTo>
                    <a:pt x="1057" y="574"/>
                    <a:pt x="1393" y="401"/>
                    <a:pt x="1748" y="401"/>
                  </a:cubicBezTo>
                  <a:cubicBezTo>
                    <a:pt x="2205" y="401"/>
                    <a:pt x="2693" y="689"/>
                    <a:pt x="2932" y="1150"/>
                  </a:cubicBezTo>
                  <a:lnTo>
                    <a:pt x="2932" y="1150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3390;p53"/>
            <p:cNvSpPr/>
            <p:nvPr/>
          </p:nvSpPr>
          <p:spPr>
            <a:xfrm>
              <a:off x="3763225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35"/>
                    <a:pt x="10" y="345"/>
                    <a:pt x="10" y="345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3391;p53"/>
            <p:cNvSpPr/>
            <p:nvPr/>
          </p:nvSpPr>
          <p:spPr>
            <a:xfrm>
              <a:off x="3763225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3392;p53"/>
            <p:cNvSpPr/>
            <p:nvPr/>
          </p:nvSpPr>
          <p:spPr>
            <a:xfrm>
              <a:off x="3746725" y="3612000"/>
              <a:ext cx="59025" cy="48275"/>
            </a:xfrm>
            <a:custGeom>
              <a:avLst/>
              <a:gdLst/>
              <a:ahLst/>
              <a:cxnLst/>
              <a:rect l="l" t="t" r="r" b="b"/>
              <a:pathLst>
                <a:path w="2361" h="1931" extrusionOk="0">
                  <a:moveTo>
                    <a:pt x="1179" y="1"/>
                  </a:moveTo>
                  <a:cubicBezTo>
                    <a:pt x="825" y="1"/>
                    <a:pt x="488" y="174"/>
                    <a:pt x="297" y="573"/>
                  </a:cubicBezTo>
                  <a:cubicBezTo>
                    <a:pt x="1" y="1204"/>
                    <a:pt x="459" y="1768"/>
                    <a:pt x="660" y="1930"/>
                  </a:cubicBezTo>
                  <a:lnTo>
                    <a:pt x="1090" y="1596"/>
                  </a:lnTo>
                  <a:cubicBezTo>
                    <a:pt x="1090" y="1596"/>
                    <a:pt x="536" y="994"/>
                    <a:pt x="870" y="602"/>
                  </a:cubicBezTo>
                  <a:cubicBezTo>
                    <a:pt x="978" y="484"/>
                    <a:pt x="1086" y="437"/>
                    <a:pt x="1191" y="437"/>
                  </a:cubicBezTo>
                  <a:cubicBezTo>
                    <a:pt x="1553" y="437"/>
                    <a:pt x="1870" y="993"/>
                    <a:pt x="1921" y="1089"/>
                  </a:cubicBezTo>
                  <a:lnTo>
                    <a:pt x="2361" y="755"/>
                  </a:lnTo>
                  <a:cubicBezTo>
                    <a:pt x="2124" y="291"/>
                    <a:pt x="1637" y="1"/>
                    <a:pt x="1179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3393;p53"/>
            <p:cNvSpPr/>
            <p:nvPr/>
          </p:nvSpPr>
          <p:spPr>
            <a:xfrm>
              <a:off x="3719025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68" y="2662"/>
                  </a:moveTo>
                  <a:lnTo>
                    <a:pt x="1412" y="2937"/>
                  </a:lnTo>
                  <a:lnTo>
                    <a:pt x="1412" y="2937"/>
                  </a:lnTo>
                  <a:cubicBezTo>
                    <a:pt x="1413" y="2938"/>
                    <a:pt x="1414" y="2939"/>
                    <a:pt x="1415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28" y="1"/>
                  </a:moveTo>
                  <a:cubicBezTo>
                    <a:pt x="1599" y="1"/>
                    <a:pt x="971" y="293"/>
                    <a:pt x="612" y="933"/>
                  </a:cubicBezTo>
                  <a:cubicBezTo>
                    <a:pt x="0" y="2022"/>
                    <a:pt x="564" y="2739"/>
                    <a:pt x="889" y="3035"/>
                  </a:cubicBezTo>
                  <a:lnTo>
                    <a:pt x="1290" y="3035"/>
                  </a:lnTo>
                  <a:lnTo>
                    <a:pt x="1309" y="3016"/>
                  </a:lnTo>
                  <a:lnTo>
                    <a:pt x="1412" y="2937"/>
                  </a:lnTo>
                  <a:lnTo>
                    <a:pt x="1412" y="2937"/>
                  </a:lnTo>
                  <a:cubicBezTo>
                    <a:pt x="1326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4" y="1391"/>
                  </a:lnTo>
                  <a:lnTo>
                    <a:pt x="3029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4" y="1"/>
                    <a:pt x="2228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3394;p53"/>
            <p:cNvSpPr/>
            <p:nvPr/>
          </p:nvSpPr>
          <p:spPr>
            <a:xfrm>
              <a:off x="3732400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1" y="1149"/>
                  </a:moveTo>
                  <a:lnTo>
                    <a:pt x="2494" y="1488"/>
                  </a:lnTo>
                  <a:lnTo>
                    <a:pt x="2934" y="1154"/>
                  </a:lnTo>
                  <a:cubicBezTo>
                    <a:pt x="2933" y="1152"/>
                    <a:pt x="2932" y="1151"/>
                    <a:pt x="2931" y="1149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0" y="1870"/>
                    <a:pt x="813" y="2558"/>
                    <a:pt x="880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2" y="2167"/>
                    <a:pt x="574" y="1612"/>
                    <a:pt x="870" y="982"/>
                  </a:cubicBezTo>
                  <a:cubicBezTo>
                    <a:pt x="1057" y="578"/>
                    <a:pt x="1393" y="405"/>
                    <a:pt x="1748" y="405"/>
                  </a:cubicBezTo>
                  <a:cubicBezTo>
                    <a:pt x="2205" y="405"/>
                    <a:pt x="2693" y="694"/>
                    <a:pt x="2931" y="1149"/>
                  </a:cubicBezTo>
                  <a:lnTo>
                    <a:pt x="2931" y="1149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3395;p53"/>
            <p:cNvSpPr/>
            <p:nvPr/>
          </p:nvSpPr>
          <p:spPr>
            <a:xfrm>
              <a:off x="3763225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45"/>
                    <a:pt x="10" y="345"/>
                    <a:pt x="10" y="354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3396;p53"/>
            <p:cNvSpPr/>
            <p:nvPr/>
          </p:nvSpPr>
          <p:spPr>
            <a:xfrm>
              <a:off x="3763225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3397;p53"/>
            <p:cNvSpPr/>
            <p:nvPr/>
          </p:nvSpPr>
          <p:spPr>
            <a:xfrm>
              <a:off x="3746725" y="3691675"/>
              <a:ext cx="59025" cy="48150"/>
            </a:xfrm>
            <a:custGeom>
              <a:avLst/>
              <a:gdLst/>
              <a:ahLst/>
              <a:cxnLst/>
              <a:rect l="l" t="t" r="r" b="b"/>
              <a:pathLst>
                <a:path w="2361" h="1926" extrusionOk="0">
                  <a:moveTo>
                    <a:pt x="1179" y="1"/>
                  </a:moveTo>
                  <a:cubicBezTo>
                    <a:pt x="825" y="1"/>
                    <a:pt x="489" y="174"/>
                    <a:pt x="297" y="578"/>
                  </a:cubicBezTo>
                  <a:cubicBezTo>
                    <a:pt x="1" y="1208"/>
                    <a:pt x="459" y="1763"/>
                    <a:pt x="660" y="1925"/>
                  </a:cubicBezTo>
                  <a:lnTo>
                    <a:pt x="1090" y="1591"/>
                  </a:lnTo>
                  <a:cubicBezTo>
                    <a:pt x="1090" y="1591"/>
                    <a:pt x="536" y="989"/>
                    <a:pt x="870" y="607"/>
                  </a:cubicBezTo>
                  <a:cubicBezTo>
                    <a:pt x="979" y="485"/>
                    <a:pt x="1089" y="437"/>
                    <a:pt x="1196" y="437"/>
                  </a:cubicBezTo>
                  <a:cubicBezTo>
                    <a:pt x="1556" y="437"/>
                    <a:pt x="1870" y="988"/>
                    <a:pt x="1921" y="1084"/>
                  </a:cubicBezTo>
                  <a:lnTo>
                    <a:pt x="2361" y="750"/>
                  </a:lnTo>
                  <a:cubicBezTo>
                    <a:pt x="2124" y="292"/>
                    <a:pt x="1637" y="1"/>
                    <a:pt x="1179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3398;p53"/>
            <p:cNvSpPr/>
            <p:nvPr/>
          </p:nvSpPr>
          <p:spPr>
            <a:xfrm>
              <a:off x="3666000" y="3595750"/>
              <a:ext cx="61400" cy="43725"/>
            </a:xfrm>
            <a:custGeom>
              <a:avLst/>
              <a:gdLst/>
              <a:ahLst/>
              <a:cxnLst/>
              <a:rect l="l" t="t" r="r" b="b"/>
              <a:pathLst>
                <a:path w="2456" h="1749" extrusionOk="0">
                  <a:moveTo>
                    <a:pt x="115" y="0"/>
                  </a:moveTo>
                  <a:cubicBezTo>
                    <a:pt x="77" y="10"/>
                    <a:pt x="38" y="29"/>
                    <a:pt x="0" y="39"/>
                  </a:cubicBezTo>
                  <a:lnTo>
                    <a:pt x="277" y="344"/>
                  </a:lnTo>
                  <a:cubicBezTo>
                    <a:pt x="447" y="281"/>
                    <a:pt x="627" y="250"/>
                    <a:pt x="807" y="250"/>
                  </a:cubicBezTo>
                  <a:cubicBezTo>
                    <a:pt x="1392" y="250"/>
                    <a:pt x="1983" y="571"/>
                    <a:pt x="2246" y="1147"/>
                  </a:cubicBezTo>
                  <a:lnTo>
                    <a:pt x="2045" y="1309"/>
                  </a:lnTo>
                  <a:lnTo>
                    <a:pt x="1491" y="1739"/>
                  </a:lnTo>
                  <a:cubicBezTo>
                    <a:pt x="1491" y="1749"/>
                    <a:pt x="1491" y="1749"/>
                    <a:pt x="1491" y="1749"/>
                  </a:cubicBezTo>
                  <a:lnTo>
                    <a:pt x="2456" y="1004"/>
                  </a:lnTo>
                  <a:cubicBezTo>
                    <a:pt x="2226" y="497"/>
                    <a:pt x="1777" y="153"/>
                    <a:pt x="1271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3399;p53"/>
            <p:cNvSpPr/>
            <p:nvPr/>
          </p:nvSpPr>
          <p:spPr>
            <a:xfrm>
              <a:off x="3672925" y="3602000"/>
              <a:ext cx="49225" cy="37250"/>
            </a:xfrm>
            <a:custGeom>
              <a:avLst/>
              <a:gdLst/>
              <a:ahLst/>
              <a:cxnLst/>
              <a:rect l="l" t="t" r="r" b="b"/>
              <a:pathLst>
                <a:path w="1969" h="1490" extrusionOk="0">
                  <a:moveTo>
                    <a:pt x="530" y="0"/>
                  </a:moveTo>
                  <a:cubicBezTo>
                    <a:pt x="350" y="0"/>
                    <a:pt x="170" y="31"/>
                    <a:pt x="0" y="94"/>
                  </a:cubicBezTo>
                  <a:lnTo>
                    <a:pt x="296" y="410"/>
                  </a:lnTo>
                  <a:cubicBezTo>
                    <a:pt x="347" y="402"/>
                    <a:pt x="399" y="398"/>
                    <a:pt x="451" y="398"/>
                  </a:cubicBezTo>
                  <a:cubicBezTo>
                    <a:pt x="909" y="398"/>
                    <a:pt x="1404" y="692"/>
                    <a:pt x="1644" y="1155"/>
                  </a:cubicBezTo>
                  <a:lnTo>
                    <a:pt x="1214" y="1489"/>
                  </a:lnTo>
                  <a:lnTo>
                    <a:pt x="1214" y="1489"/>
                  </a:lnTo>
                  <a:lnTo>
                    <a:pt x="1768" y="1059"/>
                  </a:lnTo>
                  <a:lnTo>
                    <a:pt x="1969" y="897"/>
                  </a:lnTo>
                  <a:cubicBezTo>
                    <a:pt x="1706" y="321"/>
                    <a:pt x="1115" y="0"/>
                    <a:pt x="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3400;p53"/>
            <p:cNvSpPr/>
            <p:nvPr/>
          </p:nvSpPr>
          <p:spPr>
            <a:xfrm>
              <a:off x="3680325" y="3611950"/>
              <a:ext cx="33700" cy="27300"/>
            </a:xfrm>
            <a:custGeom>
              <a:avLst/>
              <a:gdLst/>
              <a:ahLst/>
              <a:cxnLst/>
              <a:rect l="l" t="t" r="r" b="b"/>
              <a:pathLst>
                <a:path w="1348" h="1092" extrusionOk="0">
                  <a:moveTo>
                    <a:pt x="155" y="0"/>
                  </a:moveTo>
                  <a:cubicBezTo>
                    <a:pt x="103" y="0"/>
                    <a:pt x="51" y="4"/>
                    <a:pt x="0" y="12"/>
                  </a:cubicBezTo>
                  <a:lnTo>
                    <a:pt x="306" y="346"/>
                  </a:lnTo>
                  <a:lnTo>
                    <a:pt x="239" y="442"/>
                  </a:lnTo>
                  <a:cubicBezTo>
                    <a:pt x="574" y="499"/>
                    <a:pt x="870" y="996"/>
                    <a:pt x="918" y="1091"/>
                  </a:cubicBezTo>
                  <a:lnTo>
                    <a:pt x="1348" y="757"/>
                  </a:lnTo>
                  <a:cubicBezTo>
                    <a:pt x="1108" y="294"/>
                    <a:pt x="613" y="0"/>
                    <a:pt x="155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8" name="Google Shape;3745;p55"/>
          <p:cNvGrpSpPr/>
          <p:nvPr/>
        </p:nvGrpSpPr>
        <p:grpSpPr>
          <a:xfrm>
            <a:off x="4081090" y="3450722"/>
            <a:ext cx="1296767" cy="1465507"/>
            <a:chOff x="1247508" y="1083160"/>
            <a:chExt cx="836833" cy="1070225"/>
          </a:xfrm>
        </p:grpSpPr>
        <p:sp>
          <p:nvSpPr>
            <p:cNvPr id="129" name="Google Shape;3746;p55"/>
            <p:cNvSpPr/>
            <p:nvPr/>
          </p:nvSpPr>
          <p:spPr>
            <a:xfrm>
              <a:off x="1247508" y="1083160"/>
              <a:ext cx="836833" cy="1070225"/>
            </a:xfrm>
            <a:custGeom>
              <a:avLst/>
              <a:gdLst/>
              <a:ahLst/>
              <a:cxnLst/>
              <a:rect l="l" t="t" r="r" b="b"/>
              <a:pathLst>
                <a:path w="9051" h="11575" extrusionOk="0">
                  <a:moveTo>
                    <a:pt x="4359" y="1"/>
                  </a:moveTo>
                  <a:cubicBezTo>
                    <a:pt x="3858" y="1"/>
                    <a:pt x="3454" y="406"/>
                    <a:pt x="3454" y="882"/>
                  </a:cubicBezTo>
                  <a:lnTo>
                    <a:pt x="3454" y="3097"/>
                  </a:lnTo>
                  <a:cubicBezTo>
                    <a:pt x="3215" y="3025"/>
                    <a:pt x="2930" y="2978"/>
                    <a:pt x="2668" y="2978"/>
                  </a:cubicBezTo>
                  <a:cubicBezTo>
                    <a:pt x="1215" y="2978"/>
                    <a:pt x="1" y="4168"/>
                    <a:pt x="1" y="5645"/>
                  </a:cubicBezTo>
                  <a:cubicBezTo>
                    <a:pt x="1" y="5740"/>
                    <a:pt x="24" y="5835"/>
                    <a:pt x="24" y="5931"/>
                  </a:cubicBezTo>
                  <a:cubicBezTo>
                    <a:pt x="48" y="6145"/>
                    <a:pt x="96" y="6431"/>
                    <a:pt x="143" y="6717"/>
                  </a:cubicBezTo>
                  <a:cubicBezTo>
                    <a:pt x="48" y="7026"/>
                    <a:pt x="48" y="7336"/>
                    <a:pt x="120" y="7645"/>
                  </a:cubicBezTo>
                  <a:cubicBezTo>
                    <a:pt x="667" y="9789"/>
                    <a:pt x="1334" y="10694"/>
                    <a:pt x="1810" y="11051"/>
                  </a:cubicBezTo>
                  <a:lnTo>
                    <a:pt x="1810" y="11075"/>
                  </a:lnTo>
                  <a:cubicBezTo>
                    <a:pt x="1810" y="11075"/>
                    <a:pt x="1834" y="11075"/>
                    <a:pt x="1834" y="11098"/>
                  </a:cubicBezTo>
                  <a:lnTo>
                    <a:pt x="1930" y="11146"/>
                  </a:lnTo>
                  <a:cubicBezTo>
                    <a:pt x="1953" y="11170"/>
                    <a:pt x="1977" y="11194"/>
                    <a:pt x="2001" y="11194"/>
                  </a:cubicBezTo>
                  <a:cubicBezTo>
                    <a:pt x="2358" y="11456"/>
                    <a:pt x="2811" y="11575"/>
                    <a:pt x="3239" y="11575"/>
                  </a:cubicBezTo>
                  <a:cubicBezTo>
                    <a:pt x="3597" y="11575"/>
                    <a:pt x="3954" y="11503"/>
                    <a:pt x="4263" y="11337"/>
                  </a:cubicBezTo>
                  <a:cubicBezTo>
                    <a:pt x="4359" y="11289"/>
                    <a:pt x="4430" y="11265"/>
                    <a:pt x="4525" y="11265"/>
                  </a:cubicBezTo>
                  <a:cubicBezTo>
                    <a:pt x="4621" y="11265"/>
                    <a:pt x="4716" y="11289"/>
                    <a:pt x="4787" y="11337"/>
                  </a:cubicBezTo>
                  <a:cubicBezTo>
                    <a:pt x="5097" y="11503"/>
                    <a:pt x="5454" y="11575"/>
                    <a:pt x="5811" y="11575"/>
                  </a:cubicBezTo>
                  <a:cubicBezTo>
                    <a:pt x="6240" y="11575"/>
                    <a:pt x="6692" y="11456"/>
                    <a:pt x="7050" y="11194"/>
                  </a:cubicBezTo>
                  <a:cubicBezTo>
                    <a:pt x="7073" y="11194"/>
                    <a:pt x="7097" y="11170"/>
                    <a:pt x="7121" y="11146"/>
                  </a:cubicBezTo>
                  <a:lnTo>
                    <a:pt x="7216" y="11098"/>
                  </a:lnTo>
                  <a:cubicBezTo>
                    <a:pt x="7216" y="11075"/>
                    <a:pt x="7240" y="11075"/>
                    <a:pt x="7240" y="11075"/>
                  </a:cubicBezTo>
                  <a:lnTo>
                    <a:pt x="7240" y="11051"/>
                  </a:lnTo>
                  <a:cubicBezTo>
                    <a:pt x="7716" y="10694"/>
                    <a:pt x="8383" y="9789"/>
                    <a:pt x="8931" y="7645"/>
                  </a:cubicBezTo>
                  <a:cubicBezTo>
                    <a:pt x="9002" y="7336"/>
                    <a:pt x="9002" y="7026"/>
                    <a:pt x="8907" y="6717"/>
                  </a:cubicBezTo>
                  <a:cubicBezTo>
                    <a:pt x="8955" y="6431"/>
                    <a:pt x="9002" y="6145"/>
                    <a:pt x="9026" y="5931"/>
                  </a:cubicBezTo>
                  <a:cubicBezTo>
                    <a:pt x="9026" y="5835"/>
                    <a:pt x="9050" y="5740"/>
                    <a:pt x="9050" y="5645"/>
                  </a:cubicBezTo>
                  <a:cubicBezTo>
                    <a:pt x="9050" y="4168"/>
                    <a:pt x="7859" y="2978"/>
                    <a:pt x="6383" y="2978"/>
                  </a:cubicBezTo>
                  <a:cubicBezTo>
                    <a:pt x="6121" y="2978"/>
                    <a:pt x="5835" y="3025"/>
                    <a:pt x="5597" y="3097"/>
                  </a:cubicBezTo>
                  <a:lnTo>
                    <a:pt x="5597" y="882"/>
                  </a:lnTo>
                  <a:cubicBezTo>
                    <a:pt x="5597" y="406"/>
                    <a:pt x="5192" y="1"/>
                    <a:pt x="469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3747;p55"/>
            <p:cNvSpPr/>
            <p:nvPr/>
          </p:nvSpPr>
          <p:spPr>
            <a:xfrm>
              <a:off x="1621868" y="1136047"/>
              <a:ext cx="88111" cy="370023"/>
            </a:xfrm>
            <a:custGeom>
              <a:avLst/>
              <a:gdLst/>
              <a:ahLst/>
              <a:cxnLst/>
              <a:rect l="l" t="t" r="r" b="b"/>
              <a:pathLst>
                <a:path w="953" h="4002" extrusionOk="0">
                  <a:moveTo>
                    <a:pt x="310" y="0"/>
                  </a:moveTo>
                  <a:cubicBezTo>
                    <a:pt x="119" y="0"/>
                    <a:pt x="0" y="143"/>
                    <a:pt x="0" y="310"/>
                  </a:cubicBezTo>
                  <a:lnTo>
                    <a:pt x="0" y="4001"/>
                  </a:lnTo>
                  <a:lnTo>
                    <a:pt x="953" y="4001"/>
                  </a:lnTo>
                  <a:lnTo>
                    <a:pt x="953" y="310"/>
                  </a:lnTo>
                  <a:cubicBezTo>
                    <a:pt x="953" y="143"/>
                    <a:pt x="834" y="0"/>
                    <a:pt x="64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3748;p55"/>
            <p:cNvSpPr/>
            <p:nvPr/>
          </p:nvSpPr>
          <p:spPr>
            <a:xfrm>
              <a:off x="1621868" y="1409082"/>
              <a:ext cx="88111" cy="96990"/>
            </a:xfrm>
            <a:custGeom>
              <a:avLst/>
              <a:gdLst/>
              <a:ahLst/>
              <a:cxnLst/>
              <a:rect l="l" t="t" r="r" b="b"/>
              <a:pathLst>
                <a:path w="953" h="1049" extrusionOk="0">
                  <a:moveTo>
                    <a:pt x="0" y="0"/>
                  </a:moveTo>
                  <a:lnTo>
                    <a:pt x="0" y="1048"/>
                  </a:lnTo>
                  <a:lnTo>
                    <a:pt x="953" y="1048"/>
                  </a:lnTo>
                  <a:lnTo>
                    <a:pt x="953" y="0"/>
                  </a:lnTo>
                  <a:cubicBezTo>
                    <a:pt x="798" y="48"/>
                    <a:pt x="637" y="72"/>
                    <a:pt x="476" y="72"/>
                  </a:cubicBezTo>
                  <a:cubicBezTo>
                    <a:pt x="316" y="72"/>
                    <a:pt x="155" y="48"/>
                    <a:pt x="0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3749;p55"/>
            <p:cNvSpPr/>
            <p:nvPr/>
          </p:nvSpPr>
          <p:spPr>
            <a:xfrm>
              <a:off x="1302520" y="1411301"/>
              <a:ext cx="726710" cy="669408"/>
            </a:xfrm>
            <a:custGeom>
              <a:avLst/>
              <a:gdLst/>
              <a:ahLst/>
              <a:cxnLst/>
              <a:rect l="l" t="t" r="r" b="b"/>
              <a:pathLst>
                <a:path w="7860" h="7240" extrusionOk="0">
                  <a:moveTo>
                    <a:pt x="2073" y="0"/>
                  </a:moveTo>
                  <a:cubicBezTo>
                    <a:pt x="930" y="0"/>
                    <a:pt x="1" y="953"/>
                    <a:pt x="1" y="2096"/>
                  </a:cubicBezTo>
                  <a:cubicBezTo>
                    <a:pt x="1" y="2167"/>
                    <a:pt x="1" y="2263"/>
                    <a:pt x="1" y="2334"/>
                  </a:cubicBezTo>
                  <a:cubicBezTo>
                    <a:pt x="96" y="3382"/>
                    <a:pt x="763" y="6121"/>
                    <a:pt x="1716" y="6883"/>
                  </a:cubicBezTo>
                  <a:cubicBezTo>
                    <a:pt x="1716" y="6906"/>
                    <a:pt x="1716" y="6906"/>
                    <a:pt x="1739" y="6906"/>
                  </a:cubicBezTo>
                  <a:cubicBezTo>
                    <a:pt x="1978" y="7097"/>
                    <a:pt x="2311" y="7240"/>
                    <a:pt x="2644" y="7240"/>
                  </a:cubicBezTo>
                  <a:cubicBezTo>
                    <a:pt x="2882" y="7240"/>
                    <a:pt x="3121" y="7168"/>
                    <a:pt x="3311" y="7073"/>
                  </a:cubicBezTo>
                  <a:cubicBezTo>
                    <a:pt x="3502" y="6978"/>
                    <a:pt x="3710" y="6930"/>
                    <a:pt x="3921" y="6930"/>
                  </a:cubicBezTo>
                  <a:cubicBezTo>
                    <a:pt x="4133" y="6930"/>
                    <a:pt x="4347" y="6978"/>
                    <a:pt x="4549" y="7073"/>
                  </a:cubicBezTo>
                  <a:cubicBezTo>
                    <a:pt x="4740" y="7168"/>
                    <a:pt x="4978" y="7240"/>
                    <a:pt x="5216" y="7240"/>
                  </a:cubicBezTo>
                  <a:cubicBezTo>
                    <a:pt x="5550" y="7240"/>
                    <a:pt x="5883" y="7097"/>
                    <a:pt x="6121" y="6906"/>
                  </a:cubicBezTo>
                  <a:cubicBezTo>
                    <a:pt x="6121" y="6906"/>
                    <a:pt x="6145" y="6906"/>
                    <a:pt x="6145" y="6883"/>
                  </a:cubicBezTo>
                  <a:cubicBezTo>
                    <a:pt x="7098" y="6121"/>
                    <a:pt x="7764" y="3382"/>
                    <a:pt x="7860" y="2334"/>
                  </a:cubicBezTo>
                  <a:cubicBezTo>
                    <a:pt x="7860" y="2263"/>
                    <a:pt x="7860" y="2167"/>
                    <a:pt x="7860" y="2096"/>
                  </a:cubicBezTo>
                  <a:cubicBezTo>
                    <a:pt x="7860" y="953"/>
                    <a:pt x="6931" y="0"/>
                    <a:pt x="5788" y="0"/>
                  </a:cubicBezTo>
                  <a:cubicBezTo>
                    <a:pt x="5431" y="0"/>
                    <a:pt x="5073" y="96"/>
                    <a:pt x="4788" y="262"/>
                  </a:cubicBezTo>
                  <a:cubicBezTo>
                    <a:pt x="4526" y="405"/>
                    <a:pt x="4228" y="477"/>
                    <a:pt x="3930" y="477"/>
                  </a:cubicBezTo>
                  <a:cubicBezTo>
                    <a:pt x="3633" y="477"/>
                    <a:pt x="3335" y="405"/>
                    <a:pt x="3073" y="262"/>
                  </a:cubicBezTo>
                  <a:cubicBezTo>
                    <a:pt x="2787" y="96"/>
                    <a:pt x="2430" y="0"/>
                    <a:pt x="2073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3750;p55"/>
            <p:cNvSpPr/>
            <p:nvPr/>
          </p:nvSpPr>
          <p:spPr>
            <a:xfrm>
              <a:off x="1302520" y="1459750"/>
              <a:ext cx="588025" cy="620959"/>
            </a:xfrm>
            <a:custGeom>
              <a:avLst/>
              <a:gdLst/>
              <a:ahLst/>
              <a:cxnLst/>
              <a:rect l="l" t="t" r="r" b="b"/>
              <a:pathLst>
                <a:path w="6360" h="6716" extrusionOk="0">
                  <a:moveTo>
                    <a:pt x="6359" y="6144"/>
                  </a:moveTo>
                  <a:cubicBezTo>
                    <a:pt x="6353" y="6153"/>
                    <a:pt x="6346" y="6162"/>
                    <a:pt x="6339" y="6170"/>
                  </a:cubicBezTo>
                  <a:lnTo>
                    <a:pt x="6339" y="6170"/>
                  </a:lnTo>
                  <a:cubicBezTo>
                    <a:pt x="6342" y="6168"/>
                    <a:pt x="6348" y="6168"/>
                    <a:pt x="6359" y="6168"/>
                  </a:cubicBezTo>
                  <a:cubicBezTo>
                    <a:pt x="6359" y="6168"/>
                    <a:pt x="6359" y="6144"/>
                    <a:pt x="6359" y="6144"/>
                  </a:cubicBezTo>
                  <a:close/>
                  <a:moveTo>
                    <a:pt x="6339" y="6170"/>
                  </a:moveTo>
                  <a:cubicBezTo>
                    <a:pt x="6338" y="6171"/>
                    <a:pt x="6338" y="6172"/>
                    <a:pt x="6337" y="6173"/>
                  </a:cubicBezTo>
                  <a:lnTo>
                    <a:pt x="6337" y="6173"/>
                  </a:lnTo>
                  <a:cubicBezTo>
                    <a:pt x="6338" y="6172"/>
                    <a:pt x="6339" y="6171"/>
                    <a:pt x="6339" y="6170"/>
                  </a:cubicBezTo>
                  <a:close/>
                  <a:moveTo>
                    <a:pt x="6337" y="6173"/>
                  </a:moveTo>
                  <a:cubicBezTo>
                    <a:pt x="6325" y="6188"/>
                    <a:pt x="6314" y="6202"/>
                    <a:pt x="6302" y="6216"/>
                  </a:cubicBezTo>
                  <a:lnTo>
                    <a:pt x="6302" y="6216"/>
                  </a:lnTo>
                  <a:cubicBezTo>
                    <a:pt x="6313" y="6208"/>
                    <a:pt x="6324" y="6200"/>
                    <a:pt x="6336" y="6192"/>
                  </a:cubicBezTo>
                  <a:cubicBezTo>
                    <a:pt x="6336" y="6182"/>
                    <a:pt x="6336" y="6177"/>
                    <a:pt x="6337" y="6173"/>
                  </a:cubicBezTo>
                  <a:close/>
                  <a:moveTo>
                    <a:pt x="715" y="0"/>
                  </a:moveTo>
                  <a:lnTo>
                    <a:pt x="715" y="0"/>
                  </a:lnTo>
                  <a:cubicBezTo>
                    <a:pt x="263" y="381"/>
                    <a:pt x="1" y="953"/>
                    <a:pt x="1" y="1572"/>
                  </a:cubicBezTo>
                  <a:cubicBezTo>
                    <a:pt x="1" y="1643"/>
                    <a:pt x="1" y="1739"/>
                    <a:pt x="1" y="1810"/>
                  </a:cubicBezTo>
                  <a:cubicBezTo>
                    <a:pt x="96" y="2858"/>
                    <a:pt x="763" y="5597"/>
                    <a:pt x="1716" y="6359"/>
                  </a:cubicBezTo>
                  <a:cubicBezTo>
                    <a:pt x="1716" y="6382"/>
                    <a:pt x="1739" y="6382"/>
                    <a:pt x="1739" y="6382"/>
                  </a:cubicBezTo>
                  <a:cubicBezTo>
                    <a:pt x="1978" y="6573"/>
                    <a:pt x="2311" y="6716"/>
                    <a:pt x="2644" y="6716"/>
                  </a:cubicBezTo>
                  <a:cubicBezTo>
                    <a:pt x="2882" y="6716"/>
                    <a:pt x="3121" y="6644"/>
                    <a:pt x="3311" y="6549"/>
                  </a:cubicBezTo>
                  <a:cubicBezTo>
                    <a:pt x="3514" y="6454"/>
                    <a:pt x="3728" y="6406"/>
                    <a:pt x="3939" y="6406"/>
                  </a:cubicBezTo>
                  <a:cubicBezTo>
                    <a:pt x="4151" y="6406"/>
                    <a:pt x="4359" y="6454"/>
                    <a:pt x="4549" y="6549"/>
                  </a:cubicBezTo>
                  <a:cubicBezTo>
                    <a:pt x="4740" y="6644"/>
                    <a:pt x="4978" y="6716"/>
                    <a:pt x="5216" y="6716"/>
                  </a:cubicBezTo>
                  <a:cubicBezTo>
                    <a:pt x="5550" y="6716"/>
                    <a:pt x="5883" y="6573"/>
                    <a:pt x="6121" y="6382"/>
                  </a:cubicBezTo>
                  <a:cubicBezTo>
                    <a:pt x="6145" y="6382"/>
                    <a:pt x="6145" y="6382"/>
                    <a:pt x="6145" y="6359"/>
                  </a:cubicBezTo>
                  <a:cubicBezTo>
                    <a:pt x="6197" y="6324"/>
                    <a:pt x="6250" y="6276"/>
                    <a:pt x="6302" y="6216"/>
                  </a:cubicBezTo>
                  <a:lnTo>
                    <a:pt x="6302" y="6216"/>
                  </a:lnTo>
                  <a:cubicBezTo>
                    <a:pt x="6047" y="6392"/>
                    <a:pt x="5749" y="6501"/>
                    <a:pt x="5407" y="6501"/>
                  </a:cubicBezTo>
                  <a:cubicBezTo>
                    <a:pt x="5169" y="6501"/>
                    <a:pt x="4954" y="6454"/>
                    <a:pt x="4740" y="6359"/>
                  </a:cubicBezTo>
                  <a:cubicBezTo>
                    <a:pt x="4549" y="6263"/>
                    <a:pt x="4341" y="6216"/>
                    <a:pt x="4133" y="6216"/>
                  </a:cubicBezTo>
                  <a:cubicBezTo>
                    <a:pt x="3924" y="6216"/>
                    <a:pt x="3716" y="6263"/>
                    <a:pt x="3525" y="6359"/>
                  </a:cubicBezTo>
                  <a:cubicBezTo>
                    <a:pt x="3311" y="6454"/>
                    <a:pt x="3097" y="6501"/>
                    <a:pt x="2859" y="6501"/>
                  </a:cubicBezTo>
                  <a:cubicBezTo>
                    <a:pt x="2501" y="6501"/>
                    <a:pt x="2192" y="6382"/>
                    <a:pt x="1930" y="6192"/>
                  </a:cubicBezTo>
                  <a:cubicBezTo>
                    <a:pt x="1930" y="6168"/>
                    <a:pt x="1930" y="6168"/>
                    <a:pt x="1906" y="6168"/>
                  </a:cubicBezTo>
                  <a:cubicBezTo>
                    <a:pt x="953" y="5406"/>
                    <a:pt x="310" y="2667"/>
                    <a:pt x="215" y="1596"/>
                  </a:cubicBezTo>
                  <a:cubicBezTo>
                    <a:pt x="191" y="1524"/>
                    <a:pt x="191" y="1453"/>
                    <a:pt x="191" y="1381"/>
                  </a:cubicBezTo>
                  <a:cubicBezTo>
                    <a:pt x="191" y="834"/>
                    <a:pt x="382" y="357"/>
                    <a:pt x="715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3751;p55"/>
            <p:cNvSpPr/>
            <p:nvPr/>
          </p:nvSpPr>
          <p:spPr>
            <a:xfrm>
              <a:off x="1300393" y="1638105"/>
              <a:ext cx="731056" cy="462483"/>
            </a:xfrm>
            <a:custGeom>
              <a:avLst/>
              <a:gdLst/>
              <a:ahLst/>
              <a:cxnLst/>
              <a:rect l="l" t="t" r="r" b="b"/>
              <a:pathLst>
                <a:path w="7907" h="5002" extrusionOk="0">
                  <a:moveTo>
                    <a:pt x="3953" y="0"/>
                  </a:moveTo>
                  <a:cubicBezTo>
                    <a:pt x="3733" y="0"/>
                    <a:pt x="3513" y="72"/>
                    <a:pt x="3334" y="214"/>
                  </a:cubicBezTo>
                  <a:lnTo>
                    <a:pt x="3120" y="357"/>
                  </a:lnTo>
                  <a:cubicBezTo>
                    <a:pt x="2921" y="497"/>
                    <a:pt x="2694" y="569"/>
                    <a:pt x="2473" y="569"/>
                  </a:cubicBezTo>
                  <a:cubicBezTo>
                    <a:pt x="2242" y="569"/>
                    <a:pt x="2016" y="491"/>
                    <a:pt x="1834" y="334"/>
                  </a:cubicBezTo>
                  <a:cubicBezTo>
                    <a:pt x="1639" y="173"/>
                    <a:pt x="1399" y="95"/>
                    <a:pt x="1161" y="95"/>
                  </a:cubicBezTo>
                  <a:cubicBezTo>
                    <a:pt x="905" y="95"/>
                    <a:pt x="650" y="185"/>
                    <a:pt x="453" y="357"/>
                  </a:cubicBezTo>
                  <a:cubicBezTo>
                    <a:pt x="143" y="643"/>
                    <a:pt x="0" y="1096"/>
                    <a:pt x="119" y="1500"/>
                  </a:cubicBezTo>
                  <a:cubicBezTo>
                    <a:pt x="405" y="2691"/>
                    <a:pt x="929" y="4072"/>
                    <a:pt x="1596" y="4596"/>
                  </a:cubicBezTo>
                  <a:lnTo>
                    <a:pt x="1596" y="4620"/>
                  </a:lnTo>
                  <a:lnTo>
                    <a:pt x="1619" y="4620"/>
                  </a:lnTo>
                  <a:lnTo>
                    <a:pt x="1715" y="4692"/>
                  </a:lnTo>
                  <a:cubicBezTo>
                    <a:pt x="2001" y="4882"/>
                    <a:pt x="2334" y="5001"/>
                    <a:pt x="2667" y="5001"/>
                  </a:cubicBezTo>
                  <a:cubicBezTo>
                    <a:pt x="2953" y="5001"/>
                    <a:pt x="3191" y="4930"/>
                    <a:pt x="3429" y="4811"/>
                  </a:cubicBezTo>
                  <a:cubicBezTo>
                    <a:pt x="3596" y="4739"/>
                    <a:pt x="3787" y="4692"/>
                    <a:pt x="3953" y="4692"/>
                  </a:cubicBezTo>
                  <a:cubicBezTo>
                    <a:pt x="4120" y="4692"/>
                    <a:pt x="4311" y="4739"/>
                    <a:pt x="4477" y="4811"/>
                  </a:cubicBezTo>
                  <a:cubicBezTo>
                    <a:pt x="4715" y="4930"/>
                    <a:pt x="4954" y="5001"/>
                    <a:pt x="5239" y="5001"/>
                  </a:cubicBezTo>
                  <a:cubicBezTo>
                    <a:pt x="5573" y="5001"/>
                    <a:pt x="5906" y="4882"/>
                    <a:pt x="6192" y="4692"/>
                  </a:cubicBezTo>
                  <a:lnTo>
                    <a:pt x="6287" y="4620"/>
                  </a:lnTo>
                  <a:lnTo>
                    <a:pt x="6311" y="4620"/>
                  </a:lnTo>
                  <a:lnTo>
                    <a:pt x="6311" y="4596"/>
                  </a:lnTo>
                  <a:cubicBezTo>
                    <a:pt x="6978" y="4072"/>
                    <a:pt x="7502" y="2691"/>
                    <a:pt x="7787" y="1500"/>
                  </a:cubicBezTo>
                  <a:cubicBezTo>
                    <a:pt x="7907" y="1096"/>
                    <a:pt x="7764" y="643"/>
                    <a:pt x="7454" y="357"/>
                  </a:cubicBezTo>
                  <a:cubicBezTo>
                    <a:pt x="7257" y="185"/>
                    <a:pt x="7002" y="95"/>
                    <a:pt x="6746" y="95"/>
                  </a:cubicBezTo>
                  <a:cubicBezTo>
                    <a:pt x="6507" y="95"/>
                    <a:pt x="6268" y="173"/>
                    <a:pt x="6073" y="334"/>
                  </a:cubicBezTo>
                  <a:cubicBezTo>
                    <a:pt x="5891" y="491"/>
                    <a:pt x="5665" y="569"/>
                    <a:pt x="5434" y="569"/>
                  </a:cubicBezTo>
                  <a:cubicBezTo>
                    <a:pt x="5212" y="569"/>
                    <a:pt x="4985" y="497"/>
                    <a:pt x="4787" y="357"/>
                  </a:cubicBezTo>
                  <a:lnTo>
                    <a:pt x="4572" y="214"/>
                  </a:lnTo>
                  <a:cubicBezTo>
                    <a:pt x="4394" y="72"/>
                    <a:pt x="4174" y="0"/>
                    <a:pt x="3953" y="0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3752;p55"/>
            <p:cNvSpPr/>
            <p:nvPr/>
          </p:nvSpPr>
          <p:spPr>
            <a:xfrm>
              <a:off x="1302520" y="1690900"/>
              <a:ext cx="634254" cy="409689"/>
            </a:xfrm>
            <a:custGeom>
              <a:avLst/>
              <a:gdLst/>
              <a:ahLst/>
              <a:cxnLst/>
              <a:rect l="l" t="t" r="r" b="b"/>
              <a:pathLst>
                <a:path w="6860" h="443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72" y="286"/>
                    <a:pt x="1" y="620"/>
                    <a:pt x="96" y="929"/>
                  </a:cubicBezTo>
                  <a:cubicBezTo>
                    <a:pt x="382" y="2120"/>
                    <a:pt x="906" y="3501"/>
                    <a:pt x="1573" y="4025"/>
                  </a:cubicBezTo>
                  <a:lnTo>
                    <a:pt x="1573" y="4049"/>
                  </a:lnTo>
                  <a:lnTo>
                    <a:pt x="1596" y="4049"/>
                  </a:lnTo>
                  <a:lnTo>
                    <a:pt x="1692" y="4121"/>
                  </a:lnTo>
                  <a:cubicBezTo>
                    <a:pt x="1978" y="4311"/>
                    <a:pt x="2311" y="4430"/>
                    <a:pt x="2644" y="4430"/>
                  </a:cubicBezTo>
                  <a:cubicBezTo>
                    <a:pt x="2930" y="4430"/>
                    <a:pt x="3168" y="4359"/>
                    <a:pt x="3406" y="4240"/>
                  </a:cubicBezTo>
                  <a:cubicBezTo>
                    <a:pt x="3573" y="4168"/>
                    <a:pt x="3764" y="4121"/>
                    <a:pt x="3930" y="4121"/>
                  </a:cubicBezTo>
                  <a:cubicBezTo>
                    <a:pt x="4097" y="4121"/>
                    <a:pt x="4288" y="4168"/>
                    <a:pt x="4454" y="4240"/>
                  </a:cubicBezTo>
                  <a:cubicBezTo>
                    <a:pt x="4692" y="4359"/>
                    <a:pt x="4931" y="4430"/>
                    <a:pt x="5216" y="4430"/>
                  </a:cubicBezTo>
                  <a:cubicBezTo>
                    <a:pt x="5550" y="4430"/>
                    <a:pt x="5883" y="4311"/>
                    <a:pt x="6169" y="4121"/>
                  </a:cubicBezTo>
                  <a:lnTo>
                    <a:pt x="6264" y="4049"/>
                  </a:lnTo>
                  <a:lnTo>
                    <a:pt x="6288" y="4049"/>
                  </a:lnTo>
                  <a:lnTo>
                    <a:pt x="6288" y="4025"/>
                  </a:lnTo>
                  <a:cubicBezTo>
                    <a:pt x="6502" y="3859"/>
                    <a:pt x="6693" y="3620"/>
                    <a:pt x="6859" y="3335"/>
                  </a:cubicBezTo>
                  <a:lnTo>
                    <a:pt x="6859" y="3335"/>
                  </a:lnTo>
                  <a:cubicBezTo>
                    <a:pt x="6740" y="3525"/>
                    <a:pt x="6598" y="3692"/>
                    <a:pt x="6431" y="3811"/>
                  </a:cubicBezTo>
                  <a:cubicBezTo>
                    <a:pt x="6431" y="3811"/>
                    <a:pt x="6407" y="3835"/>
                    <a:pt x="6407" y="3835"/>
                  </a:cubicBezTo>
                  <a:lnTo>
                    <a:pt x="6336" y="3906"/>
                  </a:lnTo>
                  <a:lnTo>
                    <a:pt x="6312" y="3906"/>
                  </a:lnTo>
                  <a:cubicBezTo>
                    <a:pt x="6026" y="4097"/>
                    <a:pt x="5693" y="4216"/>
                    <a:pt x="5359" y="4216"/>
                  </a:cubicBezTo>
                  <a:cubicBezTo>
                    <a:pt x="5073" y="4216"/>
                    <a:pt x="4835" y="4144"/>
                    <a:pt x="4597" y="4025"/>
                  </a:cubicBezTo>
                  <a:cubicBezTo>
                    <a:pt x="4430" y="3954"/>
                    <a:pt x="4240" y="3906"/>
                    <a:pt x="4073" y="3906"/>
                  </a:cubicBezTo>
                  <a:cubicBezTo>
                    <a:pt x="3906" y="3906"/>
                    <a:pt x="3716" y="3954"/>
                    <a:pt x="3549" y="4025"/>
                  </a:cubicBezTo>
                  <a:cubicBezTo>
                    <a:pt x="3311" y="4144"/>
                    <a:pt x="3073" y="4216"/>
                    <a:pt x="2787" y="4216"/>
                  </a:cubicBezTo>
                  <a:cubicBezTo>
                    <a:pt x="2454" y="4216"/>
                    <a:pt x="2120" y="4097"/>
                    <a:pt x="1835" y="3906"/>
                  </a:cubicBezTo>
                  <a:lnTo>
                    <a:pt x="1739" y="3835"/>
                  </a:lnTo>
                  <a:cubicBezTo>
                    <a:pt x="1739" y="3835"/>
                    <a:pt x="1716" y="3811"/>
                    <a:pt x="1716" y="3811"/>
                  </a:cubicBezTo>
                  <a:cubicBezTo>
                    <a:pt x="1049" y="3263"/>
                    <a:pt x="525" y="1858"/>
                    <a:pt x="215" y="644"/>
                  </a:cubicBezTo>
                  <a:cubicBezTo>
                    <a:pt x="168" y="429"/>
                    <a:pt x="168" y="215"/>
                    <a:pt x="23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3753;p55"/>
            <p:cNvSpPr/>
            <p:nvPr/>
          </p:nvSpPr>
          <p:spPr>
            <a:xfrm>
              <a:off x="1617430" y="1803239"/>
              <a:ext cx="96987" cy="105774"/>
            </a:xfrm>
            <a:custGeom>
              <a:avLst/>
              <a:gdLst/>
              <a:ahLst/>
              <a:cxnLst/>
              <a:rect l="l" t="t" r="r" b="b"/>
              <a:pathLst>
                <a:path w="1049" h="1144" extrusionOk="0">
                  <a:moveTo>
                    <a:pt x="524" y="0"/>
                  </a:moveTo>
                  <a:cubicBezTo>
                    <a:pt x="524" y="167"/>
                    <a:pt x="381" y="286"/>
                    <a:pt x="239" y="286"/>
                  </a:cubicBezTo>
                  <a:cubicBezTo>
                    <a:pt x="143" y="286"/>
                    <a:pt x="72" y="262"/>
                    <a:pt x="0" y="191"/>
                  </a:cubicBezTo>
                  <a:lnTo>
                    <a:pt x="0" y="643"/>
                  </a:lnTo>
                  <a:cubicBezTo>
                    <a:pt x="0" y="905"/>
                    <a:pt x="239" y="1143"/>
                    <a:pt x="524" y="1143"/>
                  </a:cubicBezTo>
                  <a:cubicBezTo>
                    <a:pt x="810" y="1143"/>
                    <a:pt x="1048" y="905"/>
                    <a:pt x="1048" y="643"/>
                  </a:cubicBezTo>
                  <a:lnTo>
                    <a:pt x="1048" y="191"/>
                  </a:lnTo>
                  <a:cubicBezTo>
                    <a:pt x="977" y="262"/>
                    <a:pt x="905" y="286"/>
                    <a:pt x="810" y="286"/>
                  </a:cubicBezTo>
                  <a:cubicBezTo>
                    <a:pt x="667" y="286"/>
                    <a:pt x="524" y="167"/>
                    <a:pt x="524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3754;p55"/>
            <p:cNvSpPr/>
            <p:nvPr/>
          </p:nvSpPr>
          <p:spPr>
            <a:xfrm>
              <a:off x="1621868" y="1867037"/>
              <a:ext cx="88111" cy="41977"/>
            </a:xfrm>
            <a:custGeom>
              <a:avLst/>
              <a:gdLst/>
              <a:ahLst/>
              <a:cxnLst/>
              <a:rect l="l" t="t" r="r" b="b"/>
              <a:pathLst>
                <a:path w="953" h="454" extrusionOk="0">
                  <a:moveTo>
                    <a:pt x="476" y="1"/>
                  </a:moveTo>
                  <a:cubicBezTo>
                    <a:pt x="286" y="1"/>
                    <a:pt x="119" y="48"/>
                    <a:pt x="0" y="144"/>
                  </a:cubicBezTo>
                  <a:cubicBezTo>
                    <a:pt x="71" y="334"/>
                    <a:pt x="262" y="453"/>
                    <a:pt x="476" y="453"/>
                  </a:cubicBezTo>
                  <a:cubicBezTo>
                    <a:pt x="691" y="453"/>
                    <a:pt x="881" y="334"/>
                    <a:pt x="953" y="144"/>
                  </a:cubicBezTo>
                  <a:cubicBezTo>
                    <a:pt x="834" y="48"/>
                    <a:pt x="667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3755;p55"/>
            <p:cNvSpPr/>
            <p:nvPr/>
          </p:nvSpPr>
          <p:spPr>
            <a:xfrm>
              <a:off x="1458865" y="1842812"/>
              <a:ext cx="77201" cy="28755"/>
            </a:xfrm>
            <a:custGeom>
              <a:avLst/>
              <a:gdLst/>
              <a:ahLst/>
              <a:cxnLst/>
              <a:rect l="l" t="t" r="r" b="b"/>
              <a:pathLst>
                <a:path w="835" h="311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39"/>
                    <a:pt x="72" y="310"/>
                    <a:pt x="167" y="310"/>
                  </a:cubicBezTo>
                  <a:lnTo>
                    <a:pt x="668" y="310"/>
                  </a:lnTo>
                  <a:cubicBezTo>
                    <a:pt x="763" y="310"/>
                    <a:pt x="834" y="239"/>
                    <a:pt x="834" y="168"/>
                  </a:cubicBezTo>
                  <a:cubicBezTo>
                    <a:pt x="834" y="72"/>
                    <a:pt x="763" y="1"/>
                    <a:pt x="668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3756;p55"/>
            <p:cNvSpPr/>
            <p:nvPr/>
          </p:nvSpPr>
          <p:spPr>
            <a:xfrm>
              <a:off x="1795780" y="1842812"/>
              <a:ext cx="77109" cy="28755"/>
            </a:xfrm>
            <a:custGeom>
              <a:avLst/>
              <a:gdLst/>
              <a:ahLst/>
              <a:cxnLst/>
              <a:rect l="l" t="t" r="r" b="b"/>
              <a:pathLst>
                <a:path w="834" h="311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39"/>
                    <a:pt x="72" y="310"/>
                    <a:pt x="167" y="310"/>
                  </a:cubicBezTo>
                  <a:lnTo>
                    <a:pt x="667" y="310"/>
                  </a:lnTo>
                  <a:cubicBezTo>
                    <a:pt x="762" y="310"/>
                    <a:pt x="834" y="239"/>
                    <a:pt x="834" y="168"/>
                  </a:cubicBezTo>
                  <a:cubicBezTo>
                    <a:pt x="834" y="72"/>
                    <a:pt x="762" y="1"/>
                    <a:pt x="667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3757;p55"/>
            <p:cNvSpPr/>
            <p:nvPr/>
          </p:nvSpPr>
          <p:spPr>
            <a:xfrm>
              <a:off x="1287172" y="1122825"/>
              <a:ext cx="757498" cy="990982"/>
            </a:xfrm>
            <a:custGeom>
              <a:avLst/>
              <a:gdLst/>
              <a:ahLst/>
              <a:cxnLst/>
              <a:rect l="l" t="t" r="r" b="b"/>
              <a:pathLst>
                <a:path w="8193" h="10718" extrusionOk="0">
                  <a:moveTo>
                    <a:pt x="4263" y="310"/>
                  </a:moveTo>
                  <a:cubicBezTo>
                    <a:pt x="4358" y="310"/>
                    <a:pt x="4430" y="382"/>
                    <a:pt x="4430" y="453"/>
                  </a:cubicBezTo>
                  <a:lnTo>
                    <a:pt x="4430" y="3406"/>
                  </a:lnTo>
                  <a:cubicBezTo>
                    <a:pt x="4323" y="3430"/>
                    <a:pt x="4209" y="3442"/>
                    <a:pt x="4096" y="3442"/>
                  </a:cubicBezTo>
                  <a:cubicBezTo>
                    <a:pt x="3983" y="3442"/>
                    <a:pt x="3870" y="3430"/>
                    <a:pt x="3763" y="3406"/>
                  </a:cubicBezTo>
                  <a:lnTo>
                    <a:pt x="3763" y="453"/>
                  </a:lnTo>
                  <a:cubicBezTo>
                    <a:pt x="3763" y="382"/>
                    <a:pt x="3834" y="310"/>
                    <a:pt x="3930" y="310"/>
                  </a:cubicBezTo>
                  <a:close/>
                  <a:moveTo>
                    <a:pt x="5954" y="3287"/>
                  </a:moveTo>
                  <a:cubicBezTo>
                    <a:pt x="7002" y="3287"/>
                    <a:pt x="7883" y="4144"/>
                    <a:pt x="7883" y="5216"/>
                  </a:cubicBezTo>
                  <a:cubicBezTo>
                    <a:pt x="7883" y="5287"/>
                    <a:pt x="7883" y="5359"/>
                    <a:pt x="7859" y="5430"/>
                  </a:cubicBezTo>
                  <a:cubicBezTo>
                    <a:pt x="7859" y="5573"/>
                    <a:pt x="7835" y="5740"/>
                    <a:pt x="7811" y="5907"/>
                  </a:cubicBezTo>
                  <a:cubicBezTo>
                    <a:pt x="7764" y="5883"/>
                    <a:pt x="7740" y="5859"/>
                    <a:pt x="7716" y="5811"/>
                  </a:cubicBezTo>
                  <a:cubicBezTo>
                    <a:pt x="7483" y="5615"/>
                    <a:pt x="7193" y="5513"/>
                    <a:pt x="6901" y="5513"/>
                  </a:cubicBezTo>
                  <a:cubicBezTo>
                    <a:pt x="6627" y="5513"/>
                    <a:pt x="6351" y="5603"/>
                    <a:pt x="6121" y="5787"/>
                  </a:cubicBezTo>
                  <a:cubicBezTo>
                    <a:pt x="5962" y="5922"/>
                    <a:pt x="5766" y="5987"/>
                    <a:pt x="5568" y="5987"/>
                  </a:cubicBezTo>
                  <a:cubicBezTo>
                    <a:pt x="5379" y="5987"/>
                    <a:pt x="5188" y="5928"/>
                    <a:pt x="5025" y="5811"/>
                  </a:cubicBezTo>
                  <a:lnTo>
                    <a:pt x="4811" y="5645"/>
                  </a:lnTo>
                  <a:cubicBezTo>
                    <a:pt x="4596" y="5490"/>
                    <a:pt x="4346" y="5412"/>
                    <a:pt x="4096" y="5412"/>
                  </a:cubicBezTo>
                  <a:cubicBezTo>
                    <a:pt x="3846" y="5412"/>
                    <a:pt x="3596" y="5490"/>
                    <a:pt x="3382" y="5645"/>
                  </a:cubicBezTo>
                  <a:lnTo>
                    <a:pt x="3168" y="5811"/>
                  </a:lnTo>
                  <a:cubicBezTo>
                    <a:pt x="3005" y="5928"/>
                    <a:pt x="2814" y="5987"/>
                    <a:pt x="2625" y="5987"/>
                  </a:cubicBezTo>
                  <a:cubicBezTo>
                    <a:pt x="2426" y="5987"/>
                    <a:pt x="2231" y="5922"/>
                    <a:pt x="2072" y="5787"/>
                  </a:cubicBezTo>
                  <a:cubicBezTo>
                    <a:pt x="1841" y="5603"/>
                    <a:pt x="1566" y="5513"/>
                    <a:pt x="1292" y="5513"/>
                  </a:cubicBezTo>
                  <a:cubicBezTo>
                    <a:pt x="1000" y="5513"/>
                    <a:pt x="710" y="5615"/>
                    <a:pt x="476" y="5811"/>
                  </a:cubicBezTo>
                  <a:cubicBezTo>
                    <a:pt x="453" y="5859"/>
                    <a:pt x="429" y="5883"/>
                    <a:pt x="381" y="5907"/>
                  </a:cubicBezTo>
                  <a:cubicBezTo>
                    <a:pt x="357" y="5740"/>
                    <a:pt x="334" y="5573"/>
                    <a:pt x="334" y="5430"/>
                  </a:cubicBezTo>
                  <a:cubicBezTo>
                    <a:pt x="310" y="5359"/>
                    <a:pt x="310" y="5287"/>
                    <a:pt x="310" y="5216"/>
                  </a:cubicBezTo>
                  <a:cubicBezTo>
                    <a:pt x="310" y="4144"/>
                    <a:pt x="1167" y="3287"/>
                    <a:pt x="2239" y="3287"/>
                  </a:cubicBezTo>
                  <a:cubicBezTo>
                    <a:pt x="2572" y="3287"/>
                    <a:pt x="2882" y="3358"/>
                    <a:pt x="3168" y="3525"/>
                  </a:cubicBezTo>
                  <a:cubicBezTo>
                    <a:pt x="3453" y="3680"/>
                    <a:pt x="3775" y="3757"/>
                    <a:pt x="4096" y="3757"/>
                  </a:cubicBezTo>
                  <a:cubicBezTo>
                    <a:pt x="4418" y="3757"/>
                    <a:pt x="4739" y="3680"/>
                    <a:pt x="5025" y="3525"/>
                  </a:cubicBezTo>
                  <a:cubicBezTo>
                    <a:pt x="5311" y="3358"/>
                    <a:pt x="5620" y="3287"/>
                    <a:pt x="5954" y="3287"/>
                  </a:cubicBezTo>
                  <a:close/>
                  <a:moveTo>
                    <a:pt x="2286" y="6883"/>
                  </a:moveTo>
                  <a:cubicBezTo>
                    <a:pt x="2191" y="6883"/>
                    <a:pt x="2120" y="6954"/>
                    <a:pt x="2120" y="7050"/>
                  </a:cubicBezTo>
                  <a:lnTo>
                    <a:pt x="2120" y="7359"/>
                  </a:lnTo>
                  <a:cubicBezTo>
                    <a:pt x="2120" y="7454"/>
                    <a:pt x="2191" y="7526"/>
                    <a:pt x="2286" y="7526"/>
                  </a:cubicBezTo>
                  <a:cubicBezTo>
                    <a:pt x="2358" y="7526"/>
                    <a:pt x="2429" y="7454"/>
                    <a:pt x="2429" y="7359"/>
                  </a:cubicBezTo>
                  <a:lnTo>
                    <a:pt x="2429" y="7050"/>
                  </a:lnTo>
                  <a:cubicBezTo>
                    <a:pt x="2429" y="6954"/>
                    <a:pt x="2358" y="6883"/>
                    <a:pt x="2286" y="6883"/>
                  </a:cubicBezTo>
                  <a:close/>
                  <a:moveTo>
                    <a:pt x="5906" y="6883"/>
                  </a:moveTo>
                  <a:cubicBezTo>
                    <a:pt x="5835" y="6883"/>
                    <a:pt x="5763" y="6954"/>
                    <a:pt x="5763" y="7050"/>
                  </a:cubicBezTo>
                  <a:lnTo>
                    <a:pt x="5763" y="7359"/>
                  </a:lnTo>
                  <a:cubicBezTo>
                    <a:pt x="5763" y="7454"/>
                    <a:pt x="5835" y="7526"/>
                    <a:pt x="5906" y="7526"/>
                  </a:cubicBezTo>
                  <a:cubicBezTo>
                    <a:pt x="6001" y="7526"/>
                    <a:pt x="6073" y="7454"/>
                    <a:pt x="6073" y="7359"/>
                  </a:cubicBezTo>
                  <a:lnTo>
                    <a:pt x="6073" y="7050"/>
                  </a:lnTo>
                  <a:cubicBezTo>
                    <a:pt x="6073" y="6954"/>
                    <a:pt x="6001" y="6883"/>
                    <a:pt x="5906" y="6883"/>
                  </a:cubicBezTo>
                  <a:close/>
                  <a:moveTo>
                    <a:pt x="4096" y="7693"/>
                  </a:moveTo>
                  <a:cubicBezTo>
                    <a:pt x="4168" y="7764"/>
                    <a:pt x="4287" y="7812"/>
                    <a:pt x="4382" y="7812"/>
                  </a:cubicBezTo>
                  <a:lnTo>
                    <a:pt x="4454" y="7812"/>
                  </a:lnTo>
                  <a:lnTo>
                    <a:pt x="4454" y="8002"/>
                  </a:lnTo>
                  <a:cubicBezTo>
                    <a:pt x="4454" y="8193"/>
                    <a:pt x="4287" y="8359"/>
                    <a:pt x="4096" y="8359"/>
                  </a:cubicBezTo>
                  <a:cubicBezTo>
                    <a:pt x="3906" y="8359"/>
                    <a:pt x="3739" y="8193"/>
                    <a:pt x="3739" y="8002"/>
                  </a:cubicBezTo>
                  <a:lnTo>
                    <a:pt x="3739" y="7812"/>
                  </a:lnTo>
                  <a:lnTo>
                    <a:pt x="3811" y="7812"/>
                  </a:lnTo>
                  <a:cubicBezTo>
                    <a:pt x="3906" y="7812"/>
                    <a:pt x="4025" y="7764"/>
                    <a:pt x="4096" y="7693"/>
                  </a:cubicBezTo>
                  <a:close/>
                  <a:moveTo>
                    <a:pt x="3501" y="7193"/>
                  </a:moveTo>
                  <a:cubicBezTo>
                    <a:pt x="3429" y="7193"/>
                    <a:pt x="3358" y="7264"/>
                    <a:pt x="3358" y="7359"/>
                  </a:cubicBezTo>
                  <a:cubicBezTo>
                    <a:pt x="3358" y="7454"/>
                    <a:pt x="3382" y="7526"/>
                    <a:pt x="3429" y="7597"/>
                  </a:cubicBezTo>
                  <a:lnTo>
                    <a:pt x="3429" y="7978"/>
                  </a:lnTo>
                  <a:cubicBezTo>
                    <a:pt x="3429" y="8359"/>
                    <a:pt x="3715" y="8669"/>
                    <a:pt x="4096" y="8669"/>
                  </a:cubicBezTo>
                  <a:cubicBezTo>
                    <a:pt x="4477" y="8669"/>
                    <a:pt x="4763" y="8359"/>
                    <a:pt x="4763" y="7978"/>
                  </a:cubicBezTo>
                  <a:lnTo>
                    <a:pt x="4763" y="7597"/>
                  </a:lnTo>
                  <a:cubicBezTo>
                    <a:pt x="4811" y="7526"/>
                    <a:pt x="4835" y="7454"/>
                    <a:pt x="4835" y="7359"/>
                  </a:cubicBezTo>
                  <a:cubicBezTo>
                    <a:pt x="4835" y="7264"/>
                    <a:pt x="4763" y="7193"/>
                    <a:pt x="4692" y="7193"/>
                  </a:cubicBezTo>
                  <a:cubicBezTo>
                    <a:pt x="4596" y="7193"/>
                    <a:pt x="4525" y="7264"/>
                    <a:pt x="4525" y="7359"/>
                  </a:cubicBezTo>
                  <a:cubicBezTo>
                    <a:pt x="4525" y="7431"/>
                    <a:pt x="4477" y="7502"/>
                    <a:pt x="4382" y="7502"/>
                  </a:cubicBezTo>
                  <a:cubicBezTo>
                    <a:pt x="4311" y="7502"/>
                    <a:pt x="4263" y="7431"/>
                    <a:pt x="4263" y="7359"/>
                  </a:cubicBezTo>
                  <a:cubicBezTo>
                    <a:pt x="4263" y="7264"/>
                    <a:pt x="4192" y="7193"/>
                    <a:pt x="4096" y="7193"/>
                  </a:cubicBezTo>
                  <a:cubicBezTo>
                    <a:pt x="4001" y="7193"/>
                    <a:pt x="3930" y="7264"/>
                    <a:pt x="3930" y="7359"/>
                  </a:cubicBezTo>
                  <a:cubicBezTo>
                    <a:pt x="3930" y="7431"/>
                    <a:pt x="3882" y="7502"/>
                    <a:pt x="3811" y="7502"/>
                  </a:cubicBezTo>
                  <a:cubicBezTo>
                    <a:pt x="3739" y="7502"/>
                    <a:pt x="3668" y="7431"/>
                    <a:pt x="3668" y="7359"/>
                  </a:cubicBezTo>
                  <a:cubicBezTo>
                    <a:pt x="3668" y="7264"/>
                    <a:pt x="3596" y="7193"/>
                    <a:pt x="3501" y="7193"/>
                  </a:cubicBezTo>
                  <a:close/>
                  <a:moveTo>
                    <a:pt x="4096" y="5728"/>
                  </a:moveTo>
                  <a:cubicBezTo>
                    <a:pt x="4281" y="5728"/>
                    <a:pt x="4465" y="5787"/>
                    <a:pt x="4620" y="5907"/>
                  </a:cubicBezTo>
                  <a:lnTo>
                    <a:pt x="4858" y="6073"/>
                  </a:lnTo>
                  <a:cubicBezTo>
                    <a:pt x="5065" y="6222"/>
                    <a:pt x="5316" y="6300"/>
                    <a:pt x="5569" y="6300"/>
                  </a:cubicBezTo>
                  <a:cubicBezTo>
                    <a:pt x="5840" y="6300"/>
                    <a:pt x="6113" y="6211"/>
                    <a:pt x="6335" y="6026"/>
                  </a:cubicBezTo>
                  <a:cubicBezTo>
                    <a:pt x="6495" y="5889"/>
                    <a:pt x="6693" y="5823"/>
                    <a:pt x="6892" y="5823"/>
                  </a:cubicBezTo>
                  <a:cubicBezTo>
                    <a:pt x="7109" y="5823"/>
                    <a:pt x="7328" y="5901"/>
                    <a:pt x="7502" y="6049"/>
                  </a:cubicBezTo>
                  <a:cubicBezTo>
                    <a:pt x="7764" y="6311"/>
                    <a:pt x="7883" y="6669"/>
                    <a:pt x="7788" y="7026"/>
                  </a:cubicBezTo>
                  <a:cubicBezTo>
                    <a:pt x="7407" y="8526"/>
                    <a:pt x="6883" y="9622"/>
                    <a:pt x="6359" y="10050"/>
                  </a:cubicBezTo>
                  <a:lnTo>
                    <a:pt x="6335" y="10074"/>
                  </a:lnTo>
                  <a:lnTo>
                    <a:pt x="6263" y="10122"/>
                  </a:lnTo>
                  <a:cubicBezTo>
                    <a:pt x="6263" y="10122"/>
                    <a:pt x="6263" y="10145"/>
                    <a:pt x="6240" y="10145"/>
                  </a:cubicBezTo>
                  <a:cubicBezTo>
                    <a:pt x="6001" y="10312"/>
                    <a:pt x="5692" y="10407"/>
                    <a:pt x="5382" y="10407"/>
                  </a:cubicBezTo>
                  <a:cubicBezTo>
                    <a:pt x="5120" y="10407"/>
                    <a:pt x="4906" y="10360"/>
                    <a:pt x="4692" y="10241"/>
                  </a:cubicBezTo>
                  <a:cubicBezTo>
                    <a:pt x="4501" y="10169"/>
                    <a:pt x="4287" y="10122"/>
                    <a:pt x="4096" y="10122"/>
                  </a:cubicBezTo>
                  <a:cubicBezTo>
                    <a:pt x="3906" y="10122"/>
                    <a:pt x="3691" y="10169"/>
                    <a:pt x="3501" y="10241"/>
                  </a:cubicBezTo>
                  <a:cubicBezTo>
                    <a:pt x="3287" y="10360"/>
                    <a:pt x="3072" y="10407"/>
                    <a:pt x="2810" y="10407"/>
                  </a:cubicBezTo>
                  <a:cubicBezTo>
                    <a:pt x="2501" y="10407"/>
                    <a:pt x="2191" y="10312"/>
                    <a:pt x="1953" y="10145"/>
                  </a:cubicBezTo>
                  <a:cubicBezTo>
                    <a:pt x="1929" y="10145"/>
                    <a:pt x="1929" y="10122"/>
                    <a:pt x="1929" y="10122"/>
                  </a:cubicBezTo>
                  <a:lnTo>
                    <a:pt x="1858" y="10074"/>
                  </a:lnTo>
                  <a:lnTo>
                    <a:pt x="1834" y="10074"/>
                  </a:lnTo>
                  <a:lnTo>
                    <a:pt x="1834" y="10050"/>
                  </a:lnTo>
                  <a:cubicBezTo>
                    <a:pt x="1310" y="9622"/>
                    <a:pt x="786" y="8526"/>
                    <a:pt x="405" y="7026"/>
                  </a:cubicBezTo>
                  <a:cubicBezTo>
                    <a:pt x="310" y="6669"/>
                    <a:pt x="429" y="6311"/>
                    <a:pt x="691" y="6049"/>
                  </a:cubicBezTo>
                  <a:cubicBezTo>
                    <a:pt x="864" y="5901"/>
                    <a:pt x="1083" y="5823"/>
                    <a:pt x="1300" y="5823"/>
                  </a:cubicBezTo>
                  <a:cubicBezTo>
                    <a:pt x="1500" y="5823"/>
                    <a:pt x="1698" y="5889"/>
                    <a:pt x="1858" y="6026"/>
                  </a:cubicBezTo>
                  <a:cubicBezTo>
                    <a:pt x="2080" y="6211"/>
                    <a:pt x="2353" y="6300"/>
                    <a:pt x="2624" y="6300"/>
                  </a:cubicBezTo>
                  <a:cubicBezTo>
                    <a:pt x="2877" y="6300"/>
                    <a:pt x="3128" y="6222"/>
                    <a:pt x="3334" y="6073"/>
                  </a:cubicBezTo>
                  <a:lnTo>
                    <a:pt x="3572" y="5907"/>
                  </a:lnTo>
                  <a:cubicBezTo>
                    <a:pt x="3727" y="5787"/>
                    <a:pt x="3912" y="5728"/>
                    <a:pt x="4096" y="5728"/>
                  </a:cubicBezTo>
                  <a:close/>
                  <a:moveTo>
                    <a:pt x="3930" y="1"/>
                  </a:moveTo>
                  <a:cubicBezTo>
                    <a:pt x="3668" y="1"/>
                    <a:pt x="3453" y="191"/>
                    <a:pt x="3453" y="453"/>
                  </a:cubicBezTo>
                  <a:lnTo>
                    <a:pt x="3453" y="3311"/>
                  </a:lnTo>
                  <a:cubicBezTo>
                    <a:pt x="3406" y="3287"/>
                    <a:pt x="3358" y="3263"/>
                    <a:pt x="3310" y="3239"/>
                  </a:cubicBezTo>
                  <a:cubicBezTo>
                    <a:pt x="3001" y="3073"/>
                    <a:pt x="2620" y="2977"/>
                    <a:pt x="2239" y="2977"/>
                  </a:cubicBezTo>
                  <a:cubicBezTo>
                    <a:pt x="1000" y="2977"/>
                    <a:pt x="0" y="3978"/>
                    <a:pt x="0" y="5216"/>
                  </a:cubicBezTo>
                  <a:cubicBezTo>
                    <a:pt x="0" y="5287"/>
                    <a:pt x="0" y="5383"/>
                    <a:pt x="24" y="5478"/>
                  </a:cubicBezTo>
                  <a:cubicBezTo>
                    <a:pt x="24" y="5692"/>
                    <a:pt x="72" y="6002"/>
                    <a:pt x="143" y="6311"/>
                  </a:cubicBezTo>
                  <a:cubicBezTo>
                    <a:pt x="48" y="6573"/>
                    <a:pt x="24" y="6835"/>
                    <a:pt x="95" y="7121"/>
                  </a:cubicBezTo>
                  <a:cubicBezTo>
                    <a:pt x="643" y="9241"/>
                    <a:pt x="1310" y="10026"/>
                    <a:pt x="1643" y="10312"/>
                  </a:cubicBezTo>
                  <a:cubicBezTo>
                    <a:pt x="1643" y="10312"/>
                    <a:pt x="1667" y="10312"/>
                    <a:pt x="1667" y="10336"/>
                  </a:cubicBezTo>
                  <a:lnTo>
                    <a:pt x="1762" y="10384"/>
                  </a:lnTo>
                  <a:cubicBezTo>
                    <a:pt x="1762" y="10407"/>
                    <a:pt x="1762" y="10407"/>
                    <a:pt x="1786" y="10407"/>
                  </a:cubicBezTo>
                  <a:cubicBezTo>
                    <a:pt x="2096" y="10622"/>
                    <a:pt x="2453" y="10717"/>
                    <a:pt x="2834" y="10717"/>
                  </a:cubicBezTo>
                  <a:cubicBezTo>
                    <a:pt x="3120" y="10717"/>
                    <a:pt x="3382" y="10669"/>
                    <a:pt x="3644" y="10527"/>
                  </a:cubicBezTo>
                  <a:cubicBezTo>
                    <a:pt x="3787" y="10455"/>
                    <a:pt x="3953" y="10431"/>
                    <a:pt x="4096" y="10431"/>
                  </a:cubicBezTo>
                  <a:cubicBezTo>
                    <a:pt x="4239" y="10431"/>
                    <a:pt x="4406" y="10455"/>
                    <a:pt x="4549" y="10527"/>
                  </a:cubicBezTo>
                  <a:cubicBezTo>
                    <a:pt x="4811" y="10669"/>
                    <a:pt x="5073" y="10717"/>
                    <a:pt x="5382" y="10717"/>
                  </a:cubicBezTo>
                  <a:cubicBezTo>
                    <a:pt x="5739" y="10717"/>
                    <a:pt x="6097" y="10622"/>
                    <a:pt x="6406" y="10407"/>
                  </a:cubicBezTo>
                  <a:cubicBezTo>
                    <a:pt x="6430" y="10407"/>
                    <a:pt x="6430" y="10407"/>
                    <a:pt x="6430" y="10384"/>
                  </a:cubicBezTo>
                  <a:lnTo>
                    <a:pt x="6525" y="10336"/>
                  </a:lnTo>
                  <a:cubicBezTo>
                    <a:pt x="6525" y="10312"/>
                    <a:pt x="6549" y="10312"/>
                    <a:pt x="6549" y="10312"/>
                  </a:cubicBezTo>
                  <a:cubicBezTo>
                    <a:pt x="6906" y="10026"/>
                    <a:pt x="7549" y="9241"/>
                    <a:pt x="8097" y="7121"/>
                  </a:cubicBezTo>
                  <a:cubicBezTo>
                    <a:pt x="8169" y="6835"/>
                    <a:pt x="8145" y="6573"/>
                    <a:pt x="8050" y="6311"/>
                  </a:cubicBezTo>
                  <a:cubicBezTo>
                    <a:pt x="8121" y="6002"/>
                    <a:pt x="8169" y="5692"/>
                    <a:pt x="8169" y="5478"/>
                  </a:cubicBezTo>
                  <a:cubicBezTo>
                    <a:pt x="8192" y="5383"/>
                    <a:pt x="8192" y="5287"/>
                    <a:pt x="8192" y="5216"/>
                  </a:cubicBezTo>
                  <a:cubicBezTo>
                    <a:pt x="8192" y="3978"/>
                    <a:pt x="7192" y="2977"/>
                    <a:pt x="5954" y="2977"/>
                  </a:cubicBezTo>
                  <a:cubicBezTo>
                    <a:pt x="5573" y="2977"/>
                    <a:pt x="5192" y="3073"/>
                    <a:pt x="4882" y="3239"/>
                  </a:cubicBezTo>
                  <a:cubicBezTo>
                    <a:pt x="4835" y="3263"/>
                    <a:pt x="4787" y="3287"/>
                    <a:pt x="4739" y="3311"/>
                  </a:cubicBezTo>
                  <a:lnTo>
                    <a:pt x="4739" y="453"/>
                  </a:lnTo>
                  <a:cubicBezTo>
                    <a:pt x="4739" y="191"/>
                    <a:pt x="4525" y="1"/>
                    <a:pt x="426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1" name="Google Shape;3792;p56"/>
          <p:cNvGrpSpPr/>
          <p:nvPr/>
        </p:nvGrpSpPr>
        <p:grpSpPr>
          <a:xfrm>
            <a:off x="7888846" y="3379161"/>
            <a:ext cx="714109" cy="1020163"/>
            <a:chOff x="7146001" y="706783"/>
            <a:chExt cx="761512" cy="1294272"/>
          </a:xfrm>
        </p:grpSpPr>
        <p:sp>
          <p:nvSpPr>
            <p:cNvPr id="142" name="Google Shape;3793;p56"/>
            <p:cNvSpPr/>
            <p:nvPr/>
          </p:nvSpPr>
          <p:spPr>
            <a:xfrm>
              <a:off x="7146001" y="706783"/>
              <a:ext cx="761512" cy="1294272"/>
            </a:xfrm>
            <a:custGeom>
              <a:avLst/>
              <a:gdLst/>
              <a:ahLst/>
              <a:cxnLst/>
              <a:rect l="l" t="t" r="r" b="b"/>
              <a:pathLst>
                <a:path w="11965" h="20335" extrusionOk="0">
                  <a:moveTo>
                    <a:pt x="4721" y="1"/>
                  </a:moveTo>
                  <a:cubicBezTo>
                    <a:pt x="3364" y="1"/>
                    <a:pt x="2256" y="1109"/>
                    <a:pt x="2256" y="2466"/>
                  </a:cubicBezTo>
                  <a:cubicBezTo>
                    <a:pt x="2256" y="2743"/>
                    <a:pt x="2313" y="3030"/>
                    <a:pt x="2399" y="3288"/>
                  </a:cubicBezTo>
                  <a:cubicBezTo>
                    <a:pt x="956" y="4396"/>
                    <a:pt x="87" y="6126"/>
                    <a:pt x="87" y="7970"/>
                  </a:cubicBezTo>
                  <a:cubicBezTo>
                    <a:pt x="87" y="8343"/>
                    <a:pt x="125" y="8725"/>
                    <a:pt x="202" y="9098"/>
                  </a:cubicBezTo>
                  <a:cubicBezTo>
                    <a:pt x="1" y="9499"/>
                    <a:pt x="1" y="9967"/>
                    <a:pt x="182" y="10388"/>
                  </a:cubicBezTo>
                  <a:lnTo>
                    <a:pt x="4272" y="19436"/>
                  </a:lnTo>
                  <a:cubicBezTo>
                    <a:pt x="4511" y="19971"/>
                    <a:pt x="5037" y="20325"/>
                    <a:pt x="5639" y="20334"/>
                  </a:cubicBezTo>
                  <a:lnTo>
                    <a:pt x="5677" y="20334"/>
                  </a:lnTo>
                  <a:cubicBezTo>
                    <a:pt x="6250" y="20334"/>
                    <a:pt x="6776" y="20019"/>
                    <a:pt x="7043" y="19513"/>
                  </a:cubicBezTo>
                  <a:lnTo>
                    <a:pt x="11735" y="10464"/>
                  </a:lnTo>
                  <a:cubicBezTo>
                    <a:pt x="11964" y="10024"/>
                    <a:pt x="11964" y="9518"/>
                    <a:pt x="11754" y="9078"/>
                  </a:cubicBezTo>
                  <a:cubicBezTo>
                    <a:pt x="11821" y="8715"/>
                    <a:pt x="11859" y="8343"/>
                    <a:pt x="11859" y="7970"/>
                  </a:cubicBezTo>
                  <a:cubicBezTo>
                    <a:pt x="11859" y="5142"/>
                    <a:pt x="9852" y="2753"/>
                    <a:pt x="7167" y="2199"/>
                  </a:cubicBezTo>
                  <a:cubicBezTo>
                    <a:pt x="7034" y="966"/>
                    <a:pt x="5983" y="1"/>
                    <a:pt x="472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3794;p56"/>
            <p:cNvSpPr/>
            <p:nvPr/>
          </p:nvSpPr>
          <p:spPr>
            <a:xfrm>
              <a:off x="7217793" y="905045"/>
              <a:ext cx="617293" cy="617381"/>
            </a:xfrm>
            <a:custGeom>
              <a:avLst/>
              <a:gdLst/>
              <a:ahLst/>
              <a:cxnLst/>
              <a:rect l="l" t="t" r="r" b="b"/>
              <a:pathLst>
                <a:path w="9699" h="9700" extrusionOk="0">
                  <a:moveTo>
                    <a:pt x="4845" y="1"/>
                  </a:moveTo>
                  <a:cubicBezTo>
                    <a:pt x="2169" y="1"/>
                    <a:pt x="0" y="2170"/>
                    <a:pt x="0" y="4855"/>
                  </a:cubicBezTo>
                  <a:cubicBezTo>
                    <a:pt x="0" y="7530"/>
                    <a:pt x="2169" y="9700"/>
                    <a:pt x="4845" y="9700"/>
                  </a:cubicBezTo>
                  <a:cubicBezTo>
                    <a:pt x="7520" y="9700"/>
                    <a:pt x="9699" y="7530"/>
                    <a:pt x="9699" y="4855"/>
                  </a:cubicBezTo>
                  <a:cubicBezTo>
                    <a:pt x="9699" y="2170"/>
                    <a:pt x="7520" y="1"/>
                    <a:pt x="4845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3795;p56"/>
            <p:cNvSpPr/>
            <p:nvPr/>
          </p:nvSpPr>
          <p:spPr>
            <a:xfrm>
              <a:off x="7205000" y="892315"/>
              <a:ext cx="642878" cy="642903"/>
            </a:xfrm>
            <a:custGeom>
              <a:avLst/>
              <a:gdLst/>
              <a:ahLst/>
              <a:cxnLst/>
              <a:rect l="l" t="t" r="r" b="b"/>
              <a:pathLst>
                <a:path w="10101" h="10101" extrusionOk="0">
                  <a:moveTo>
                    <a:pt x="5046" y="402"/>
                  </a:moveTo>
                  <a:cubicBezTo>
                    <a:pt x="7607" y="402"/>
                    <a:pt x="9699" y="2485"/>
                    <a:pt x="9699" y="5055"/>
                  </a:cubicBezTo>
                  <a:cubicBezTo>
                    <a:pt x="9699" y="7616"/>
                    <a:pt x="7607" y="9699"/>
                    <a:pt x="5046" y="9699"/>
                  </a:cubicBezTo>
                  <a:cubicBezTo>
                    <a:pt x="2485" y="9699"/>
                    <a:pt x="393" y="7616"/>
                    <a:pt x="393" y="5055"/>
                  </a:cubicBezTo>
                  <a:cubicBezTo>
                    <a:pt x="393" y="2485"/>
                    <a:pt x="2485" y="402"/>
                    <a:pt x="5046" y="402"/>
                  </a:cubicBezTo>
                  <a:close/>
                  <a:moveTo>
                    <a:pt x="5046" y="0"/>
                  </a:moveTo>
                  <a:cubicBezTo>
                    <a:pt x="2265" y="0"/>
                    <a:pt x="1" y="2265"/>
                    <a:pt x="1" y="5055"/>
                  </a:cubicBezTo>
                  <a:cubicBezTo>
                    <a:pt x="1" y="7836"/>
                    <a:pt x="2265" y="10100"/>
                    <a:pt x="5046" y="10100"/>
                  </a:cubicBezTo>
                  <a:cubicBezTo>
                    <a:pt x="7836" y="10100"/>
                    <a:pt x="10101" y="7836"/>
                    <a:pt x="10101" y="5055"/>
                  </a:cubicBezTo>
                  <a:cubicBezTo>
                    <a:pt x="10101" y="2265"/>
                    <a:pt x="7836" y="0"/>
                    <a:pt x="504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3796;p56"/>
            <p:cNvSpPr/>
            <p:nvPr/>
          </p:nvSpPr>
          <p:spPr>
            <a:xfrm>
              <a:off x="7208055" y="1295522"/>
              <a:ext cx="637405" cy="639912"/>
            </a:xfrm>
            <a:custGeom>
              <a:avLst/>
              <a:gdLst/>
              <a:ahLst/>
              <a:cxnLst/>
              <a:rect l="l" t="t" r="r" b="b"/>
              <a:pathLst>
                <a:path w="10015" h="10054" extrusionOk="0">
                  <a:moveTo>
                    <a:pt x="612" y="0"/>
                  </a:moveTo>
                  <a:cubicBezTo>
                    <a:pt x="249" y="0"/>
                    <a:pt x="1" y="373"/>
                    <a:pt x="153" y="708"/>
                  </a:cubicBezTo>
                  <a:lnTo>
                    <a:pt x="4243" y="9756"/>
                  </a:lnTo>
                  <a:cubicBezTo>
                    <a:pt x="4332" y="9953"/>
                    <a:pt x="4517" y="10054"/>
                    <a:pt x="4703" y="10054"/>
                  </a:cubicBezTo>
                  <a:cubicBezTo>
                    <a:pt x="4878" y="10054"/>
                    <a:pt x="5054" y="9965"/>
                    <a:pt x="5151" y="9785"/>
                  </a:cubicBezTo>
                  <a:lnTo>
                    <a:pt x="9842" y="736"/>
                  </a:lnTo>
                  <a:cubicBezTo>
                    <a:pt x="10014" y="402"/>
                    <a:pt x="9776" y="0"/>
                    <a:pt x="9393" y="0"/>
                  </a:cubicBezTo>
                  <a:close/>
                </a:path>
              </a:pathLst>
            </a:custGeom>
            <a:solidFill>
              <a:srgbClr val="FDB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3797;p56"/>
            <p:cNvSpPr/>
            <p:nvPr/>
          </p:nvSpPr>
          <p:spPr>
            <a:xfrm>
              <a:off x="7200163" y="1282729"/>
              <a:ext cx="652616" cy="665435"/>
            </a:xfrm>
            <a:custGeom>
              <a:avLst/>
              <a:gdLst/>
              <a:ahLst/>
              <a:cxnLst/>
              <a:rect l="l" t="t" r="r" b="b"/>
              <a:pathLst>
                <a:path w="10254" h="10455" extrusionOk="0">
                  <a:moveTo>
                    <a:pt x="9517" y="402"/>
                  </a:moveTo>
                  <a:cubicBezTo>
                    <a:pt x="9622" y="402"/>
                    <a:pt x="9718" y="450"/>
                    <a:pt x="9775" y="545"/>
                  </a:cubicBezTo>
                  <a:cubicBezTo>
                    <a:pt x="9833" y="641"/>
                    <a:pt x="9842" y="746"/>
                    <a:pt x="9785" y="842"/>
                  </a:cubicBezTo>
                  <a:lnTo>
                    <a:pt x="5093" y="9890"/>
                  </a:lnTo>
                  <a:cubicBezTo>
                    <a:pt x="5036" y="9996"/>
                    <a:pt x="4931" y="10053"/>
                    <a:pt x="4816" y="10053"/>
                  </a:cubicBezTo>
                  <a:cubicBezTo>
                    <a:pt x="4692" y="10053"/>
                    <a:pt x="4596" y="9986"/>
                    <a:pt x="4549" y="9871"/>
                  </a:cubicBezTo>
                  <a:lnTo>
                    <a:pt x="459" y="832"/>
                  </a:lnTo>
                  <a:cubicBezTo>
                    <a:pt x="421" y="737"/>
                    <a:pt x="430" y="631"/>
                    <a:pt x="488" y="536"/>
                  </a:cubicBezTo>
                  <a:cubicBezTo>
                    <a:pt x="545" y="450"/>
                    <a:pt x="631" y="402"/>
                    <a:pt x="736" y="402"/>
                  </a:cubicBezTo>
                  <a:close/>
                  <a:moveTo>
                    <a:pt x="736" y="1"/>
                  </a:moveTo>
                  <a:cubicBezTo>
                    <a:pt x="497" y="1"/>
                    <a:pt x="277" y="125"/>
                    <a:pt x="144" y="326"/>
                  </a:cubicBezTo>
                  <a:cubicBezTo>
                    <a:pt x="19" y="526"/>
                    <a:pt x="0" y="775"/>
                    <a:pt x="96" y="995"/>
                  </a:cubicBezTo>
                  <a:lnTo>
                    <a:pt x="4186" y="10043"/>
                  </a:lnTo>
                  <a:cubicBezTo>
                    <a:pt x="4291" y="10292"/>
                    <a:pt x="4530" y="10445"/>
                    <a:pt x="4807" y="10454"/>
                  </a:cubicBezTo>
                  <a:lnTo>
                    <a:pt x="4826" y="10454"/>
                  </a:lnTo>
                  <a:cubicBezTo>
                    <a:pt x="5084" y="10454"/>
                    <a:pt x="5323" y="10311"/>
                    <a:pt x="5447" y="10072"/>
                  </a:cubicBezTo>
                  <a:lnTo>
                    <a:pt x="10138" y="1033"/>
                  </a:lnTo>
                  <a:cubicBezTo>
                    <a:pt x="10253" y="813"/>
                    <a:pt x="10244" y="555"/>
                    <a:pt x="10119" y="335"/>
                  </a:cubicBezTo>
                  <a:cubicBezTo>
                    <a:pt x="9986" y="125"/>
                    <a:pt x="9766" y="1"/>
                    <a:pt x="951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3798;p56"/>
            <p:cNvSpPr/>
            <p:nvPr/>
          </p:nvSpPr>
          <p:spPr>
            <a:xfrm>
              <a:off x="7208055" y="1295522"/>
              <a:ext cx="637405" cy="639912"/>
            </a:xfrm>
            <a:custGeom>
              <a:avLst/>
              <a:gdLst/>
              <a:ahLst/>
              <a:cxnLst/>
              <a:rect l="l" t="t" r="r" b="b"/>
              <a:pathLst>
                <a:path w="10015" h="10054" extrusionOk="0">
                  <a:moveTo>
                    <a:pt x="612" y="0"/>
                  </a:moveTo>
                  <a:cubicBezTo>
                    <a:pt x="249" y="0"/>
                    <a:pt x="1" y="373"/>
                    <a:pt x="153" y="708"/>
                  </a:cubicBezTo>
                  <a:lnTo>
                    <a:pt x="4243" y="9756"/>
                  </a:lnTo>
                  <a:cubicBezTo>
                    <a:pt x="4332" y="9953"/>
                    <a:pt x="4517" y="10054"/>
                    <a:pt x="4703" y="10054"/>
                  </a:cubicBezTo>
                  <a:cubicBezTo>
                    <a:pt x="4878" y="10054"/>
                    <a:pt x="5054" y="9965"/>
                    <a:pt x="5151" y="9785"/>
                  </a:cubicBezTo>
                  <a:lnTo>
                    <a:pt x="9842" y="736"/>
                  </a:lnTo>
                  <a:cubicBezTo>
                    <a:pt x="10014" y="402"/>
                    <a:pt x="9776" y="0"/>
                    <a:pt x="9393" y="0"/>
                  </a:cubicBezTo>
                  <a:lnTo>
                    <a:pt x="9059" y="0"/>
                  </a:lnTo>
                  <a:cubicBezTo>
                    <a:pt x="9326" y="77"/>
                    <a:pt x="9479" y="383"/>
                    <a:pt x="9346" y="641"/>
                  </a:cubicBezTo>
                  <a:lnTo>
                    <a:pt x="5132" y="8763"/>
                  </a:lnTo>
                  <a:cubicBezTo>
                    <a:pt x="5049" y="8924"/>
                    <a:pt x="4892" y="9003"/>
                    <a:pt x="4736" y="9003"/>
                  </a:cubicBezTo>
                  <a:cubicBezTo>
                    <a:pt x="4567" y="9003"/>
                    <a:pt x="4399" y="8912"/>
                    <a:pt x="4320" y="8734"/>
                  </a:cubicBezTo>
                  <a:lnTo>
                    <a:pt x="650" y="622"/>
                  </a:lnTo>
                  <a:cubicBezTo>
                    <a:pt x="536" y="364"/>
                    <a:pt x="689" y="67"/>
                    <a:pt x="947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3799;p56"/>
            <p:cNvSpPr/>
            <p:nvPr/>
          </p:nvSpPr>
          <p:spPr>
            <a:xfrm>
              <a:off x="7328714" y="1368941"/>
              <a:ext cx="388188" cy="397418"/>
            </a:xfrm>
            <a:custGeom>
              <a:avLst/>
              <a:gdLst/>
              <a:ahLst/>
              <a:cxnLst/>
              <a:rect l="l" t="t" r="r" b="b"/>
              <a:pathLst>
                <a:path w="6909" h="7073" extrusionOk="0">
                  <a:moveTo>
                    <a:pt x="2564" y="1"/>
                  </a:moveTo>
                  <a:cubicBezTo>
                    <a:pt x="2539" y="1"/>
                    <a:pt x="2515" y="8"/>
                    <a:pt x="2494" y="21"/>
                  </a:cubicBezTo>
                  <a:lnTo>
                    <a:pt x="784" y="1425"/>
                  </a:lnTo>
                  <a:lnTo>
                    <a:pt x="363" y="689"/>
                  </a:lnTo>
                  <a:cubicBezTo>
                    <a:pt x="343" y="650"/>
                    <a:pt x="305" y="628"/>
                    <a:pt x="268" y="628"/>
                  </a:cubicBezTo>
                  <a:cubicBezTo>
                    <a:pt x="251" y="628"/>
                    <a:pt x="235" y="633"/>
                    <a:pt x="220" y="642"/>
                  </a:cubicBezTo>
                  <a:cubicBezTo>
                    <a:pt x="172" y="670"/>
                    <a:pt x="153" y="737"/>
                    <a:pt x="182" y="785"/>
                  </a:cubicBezTo>
                  <a:lnTo>
                    <a:pt x="612" y="1559"/>
                  </a:lnTo>
                  <a:lnTo>
                    <a:pt x="48" y="2027"/>
                  </a:lnTo>
                  <a:cubicBezTo>
                    <a:pt x="0" y="2056"/>
                    <a:pt x="0" y="2123"/>
                    <a:pt x="29" y="2170"/>
                  </a:cubicBezTo>
                  <a:cubicBezTo>
                    <a:pt x="57" y="2199"/>
                    <a:pt x="86" y="2209"/>
                    <a:pt x="115" y="2209"/>
                  </a:cubicBezTo>
                  <a:cubicBezTo>
                    <a:pt x="134" y="2209"/>
                    <a:pt x="163" y="2199"/>
                    <a:pt x="182" y="2190"/>
                  </a:cubicBezTo>
                  <a:lnTo>
                    <a:pt x="717" y="1750"/>
                  </a:lnTo>
                  <a:lnTo>
                    <a:pt x="1462" y="3059"/>
                  </a:lnTo>
                  <a:lnTo>
                    <a:pt x="860" y="3575"/>
                  </a:lnTo>
                  <a:cubicBezTo>
                    <a:pt x="822" y="3613"/>
                    <a:pt x="812" y="3680"/>
                    <a:pt x="851" y="3728"/>
                  </a:cubicBezTo>
                  <a:cubicBezTo>
                    <a:pt x="870" y="3747"/>
                    <a:pt x="898" y="3766"/>
                    <a:pt x="927" y="3766"/>
                  </a:cubicBezTo>
                  <a:cubicBezTo>
                    <a:pt x="956" y="3766"/>
                    <a:pt x="975" y="3757"/>
                    <a:pt x="994" y="3737"/>
                  </a:cubicBezTo>
                  <a:lnTo>
                    <a:pt x="1567" y="3250"/>
                  </a:lnTo>
                  <a:lnTo>
                    <a:pt x="2150" y="4292"/>
                  </a:lnTo>
                  <a:cubicBezTo>
                    <a:pt x="2169" y="4320"/>
                    <a:pt x="2207" y="4339"/>
                    <a:pt x="2246" y="4339"/>
                  </a:cubicBezTo>
                  <a:cubicBezTo>
                    <a:pt x="2265" y="4339"/>
                    <a:pt x="2284" y="4339"/>
                    <a:pt x="2293" y="4330"/>
                  </a:cubicBezTo>
                  <a:cubicBezTo>
                    <a:pt x="2351" y="4301"/>
                    <a:pt x="2370" y="4234"/>
                    <a:pt x="2341" y="4187"/>
                  </a:cubicBezTo>
                  <a:lnTo>
                    <a:pt x="1730" y="3107"/>
                  </a:lnTo>
                  <a:lnTo>
                    <a:pt x="3239" y="1807"/>
                  </a:lnTo>
                  <a:lnTo>
                    <a:pt x="4061" y="3269"/>
                  </a:lnTo>
                  <a:lnTo>
                    <a:pt x="1730" y="5391"/>
                  </a:lnTo>
                  <a:cubicBezTo>
                    <a:pt x="1682" y="5438"/>
                    <a:pt x="1682" y="5496"/>
                    <a:pt x="1720" y="5543"/>
                  </a:cubicBezTo>
                  <a:cubicBezTo>
                    <a:pt x="1739" y="5563"/>
                    <a:pt x="1768" y="5582"/>
                    <a:pt x="1797" y="5582"/>
                  </a:cubicBezTo>
                  <a:cubicBezTo>
                    <a:pt x="1825" y="5582"/>
                    <a:pt x="1844" y="5572"/>
                    <a:pt x="1873" y="5553"/>
                  </a:cubicBezTo>
                  <a:lnTo>
                    <a:pt x="4166" y="3451"/>
                  </a:lnTo>
                  <a:lnTo>
                    <a:pt x="4950" y="4836"/>
                  </a:lnTo>
                  <a:lnTo>
                    <a:pt x="2647" y="6891"/>
                  </a:lnTo>
                  <a:cubicBezTo>
                    <a:pt x="2609" y="6929"/>
                    <a:pt x="2599" y="6996"/>
                    <a:pt x="2637" y="7044"/>
                  </a:cubicBezTo>
                  <a:cubicBezTo>
                    <a:pt x="2657" y="7063"/>
                    <a:pt x="2685" y="7072"/>
                    <a:pt x="2714" y="7072"/>
                  </a:cubicBezTo>
                  <a:cubicBezTo>
                    <a:pt x="2743" y="7072"/>
                    <a:pt x="2771" y="7072"/>
                    <a:pt x="2790" y="7053"/>
                  </a:cubicBezTo>
                  <a:lnTo>
                    <a:pt x="5055" y="5027"/>
                  </a:lnTo>
                  <a:lnTo>
                    <a:pt x="5103" y="5104"/>
                  </a:lnTo>
                  <a:cubicBezTo>
                    <a:pt x="5122" y="5133"/>
                    <a:pt x="5150" y="5152"/>
                    <a:pt x="5189" y="5152"/>
                  </a:cubicBezTo>
                  <a:cubicBezTo>
                    <a:pt x="5208" y="5152"/>
                    <a:pt x="5227" y="5152"/>
                    <a:pt x="5246" y="5142"/>
                  </a:cubicBezTo>
                  <a:cubicBezTo>
                    <a:pt x="5294" y="5113"/>
                    <a:pt x="5313" y="5047"/>
                    <a:pt x="5284" y="4999"/>
                  </a:cubicBezTo>
                  <a:lnTo>
                    <a:pt x="5217" y="4884"/>
                  </a:lnTo>
                  <a:lnTo>
                    <a:pt x="5705" y="4445"/>
                  </a:lnTo>
                  <a:cubicBezTo>
                    <a:pt x="5752" y="4406"/>
                    <a:pt x="5752" y="4339"/>
                    <a:pt x="5714" y="4301"/>
                  </a:cubicBezTo>
                  <a:cubicBezTo>
                    <a:pt x="5694" y="4276"/>
                    <a:pt x="5666" y="4264"/>
                    <a:pt x="5638" y="4264"/>
                  </a:cubicBezTo>
                  <a:cubicBezTo>
                    <a:pt x="5613" y="4264"/>
                    <a:pt x="5589" y="4274"/>
                    <a:pt x="5571" y="4292"/>
                  </a:cubicBezTo>
                  <a:lnTo>
                    <a:pt x="5112" y="4693"/>
                  </a:lnTo>
                  <a:lnTo>
                    <a:pt x="4329" y="3308"/>
                  </a:lnTo>
                  <a:lnTo>
                    <a:pt x="6870" y="995"/>
                  </a:lnTo>
                  <a:cubicBezTo>
                    <a:pt x="6909" y="957"/>
                    <a:pt x="6909" y="890"/>
                    <a:pt x="6870" y="852"/>
                  </a:cubicBezTo>
                  <a:cubicBezTo>
                    <a:pt x="6850" y="827"/>
                    <a:pt x="6822" y="815"/>
                    <a:pt x="6794" y="815"/>
                  </a:cubicBezTo>
                  <a:cubicBezTo>
                    <a:pt x="6770" y="815"/>
                    <a:pt x="6745" y="824"/>
                    <a:pt x="6727" y="842"/>
                  </a:cubicBezTo>
                  <a:lnTo>
                    <a:pt x="4224" y="3126"/>
                  </a:lnTo>
                  <a:lnTo>
                    <a:pt x="3402" y="1674"/>
                  </a:lnTo>
                  <a:lnTo>
                    <a:pt x="5074" y="240"/>
                  </a:lnTo>
                  <a:cubicBezTo>
                    <a:pt x="5122" y="202"/>
                    <a:pt x="5122" y="135"/>
                    <a:pt x="5084" y="87"/>
                  </a:cubicBezTo>
                  <a:cubicBezTo>
                    <a:pt x="5062" y="66"/>
                    <a:pt x="5032" y="54"/>
                    <a:pt x="5002" y="54"/>
                  </a:cubicBezTo>
                  <a:cubicBezTo>
                    <a:pt x="4979" y="54"/>
                    <a:pt x="4957" y="61"/>
                    <a:pt x="4940" y="78"/>
                  </a:cubicBezTo>
                  <a:lnTo>
                    <a:pt x="3297" y="1482"/>
                  </a:lnTo>
                  <a:cubicBezTo>
                    <a:pt x="3279" y="1459"/>
                    <a:pt x="3252" y="1447"/>
                    <a:pt x="3222" y="1447"/>
                  </a:cubicBezTo>
                  <a:cubicBezTo>
                    <a:pt x="3202" y="1447"/>
                    <a:pt x="3182" y="1452"/>
                    <a:pt x="3163" y="1463"/>
                  </a:cubicBezTo>
                  <a:cubicBezTo>
                    <a:pt x="3115" y="1492"/>
                    <a:pt x="3096" y="1549"/>
                    <a:pt x="3125" y="1607"/>
                  </a:cubicBezTo>
                  <a:lnTo>
                    <a:pt x="3134" y="1626"/>
                  </a:lnTo>
                  <a:lnTo>
                    <a:pt x="1625" y="2925"/>
                  </a:lnTo>
                  <a:lnTo>
                    <a:pt x="889" y="1607"/>
                  </a:lnTo>
                  <a:lnTo>
                    <a:pt x="2628" y="183"/>
                  </a:lnTo>
                  <a:cubicBezTo>
                    <a:pt x="2676" y="154"/>
                    <a:pt x="2676" y="87"/>
                    <a:pt x="2647" y="40"/>
                  </a:cubicBezTo>
                  <a:cubicBezTo>
                    <a:pt x="2625" y="13"/>
                    <a:pt x="2595" y="1"/>
                    <a:pt x="2564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3800;p56"/>
            <p:cNvSpPr/>
            <p:nvPr/>
          </p:nvSpPr>
          <p:spPr>
            <a:xfrm>
              <a:off x="7535254" y="1257207"/>
              <a:ext cx="221994" cy="101009"/>
            </a:xfrm>
            <a:custGeom>
              <a:avLst/>
              <a:gdLst/>
              <a:ahLst/>
              <a:cxnLst/>
              <a:rect l="l" t="t" r="r" b="b"/>
              <a:pathLst>
                <a:path w="3488" h="1587" extrusionOk="0">
                  <a:moveTo>
                    <a:pt x="3488" y="0"/>
                  </a:moveTo>
                  <a:lnTo>
                    <a:pt x="0" y="373"/>
                  </a:lnTo>
                  <a:lnTo>
                    <a:pt x="0" y="1224"/>
                  </a:lnTo>
                  <a:cubicBezTo>
                    <a:pt x="0" y="1396"/>
                    <a:pt x="134" y="1520"/>
                    <a:pt x="296" y="1520"/>
                  </a:cubicBezTo>
                  <a:lnTo>
                    <a:pt x="602" y="1520"/>
                  </a:lnTo>
                  <a:cubicBezTo>
                    <a:pt x="765" y="1520"/>
                    <a:pt x="898" y="1396"/>
                    <a:pt x="898" y="1224"/>
                  </a:cubicBezTo>
                  <a:cubicBezTo>
                    <a:pt x="898" y="1061"/>
                    <a:pt x="1032" y="927"/>
                    <a:pt x="1195" y="927"/>
                  </a:cubicBezTo>
                  <a:lnTo>
                    <a:pt x="1606" y="927"/>
                  </a:lnTo>
                  <a:cubicBezTo>
                    <a:pt x="1778" y="927"/>
                    <a:pt x="1902" y="1061"/>
                    <a:pt x="1902" y="1224"/>
                  </a:cubicBezTo>
                  <a:lnTo>
                    <a:pt x="1902" y="1290"/>
                  </a:lnTo>
                  <a:cubicBezTo>
                    <a:pt x="1902" y="1453"/>
                    <a:pt x="2036" y="1587"/>
                    <a:pt x="2208" y="1587"/>
                  </a:cubicBezTo>
                  <a:lnTo>
                    <a:pt x="2580" y="1587"/>
                  </a:lnTo>
                  <a:cubicBezTo>
                    <a:pt x="2743" y="1587"/>
                    <a:pt x="2876" y="1453"/>
                    <a:pt x="2876" y="1290"/>
                  </a:cubicBezTo>
                  <a:lnTo>
                    <a:pt x="2876" y="889"/>
                  </a:lnTo>
                  <a:cubicBezTo>
                    <a:pt x="2876" y="727"/>
                    <a:pt x="3001" y="593"/>
                    <a:pt x="3173" y="593"/>
                  </a:cubicBezTo>
                  <a:lnTo>
                    <a:pt x="3192" y="593"/>
                  </a:lnTo>
                  <a:cubicBezTo>
                    <a:pt x="3354" y="593"/>
                    <a:pt x="3488" y="469"/>
                    <a:pt x="3488" y="297"/>
                  </a:cubicBezTo>
                  <a:lnTo>
                    <a:pt x="3488" y="0"/>
                  </a:ln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3801;p56"/>
            <p:cNvSpPr/>
            <p:nvPr/>
          </p:nvSpPr>
          <p:spPr>
            <a:xfrm>
              <a:off x="7522461" y="1244413"/>
              <a:ext cx="247579" cy="126595"/>
            </a:xfrm>
            <a:custGeom>
              <a:avLst/>
              <a:gdLst/>
              <a:ahLst/>
              <a:cxnLst/>
              <a:rect l="l" t="t" r="r" b="b"/>
              <a:pathLst>
                <a:path w="3890" h="1989" extrusionOk="0">
                  <a:moveTo>
                    <a:pt x="3689" y="1"/>
                  </a:moveTo>
                  <a:cubicBezTo>
                    <a:pt x="3584" y="1"/>
                    <a:pt x="3488" y="96"/>
                    <a:pt x="3488" y="201"/>
                  </a:cubicBezTo>
                  <a:lnTo>
                    <a:pt x="3488" y="498"/>
                  </a:lnTo>
                  <a:cubicBezTo>
                    <a:pt x="3488" y="555"/>
                    <a:pt x="3450" y="603"/>
                    <a:pt x="3393" y="603"/>
                  </a:cubicBezTo>
                  <a:lnTo>
                    <a:pt x="3374" y="603"/>
                  </a:lnTo>
                  <a:cubicBezTo>
                    <a:pt x="3097" y="603"/>
                    <a:pt x="2877" y="823"/>
                    <a:pt x="2877" y="1090"/>
                  </a:cubicBezTo>
                  <a:lnTo>
                    <a:pt x="2877" y="1491"/>
                  </a:lnTo>
                  <a:cubicBezTo>
                    <a:pt x="2877" y="1549"/>
                    <a:pt x="2829" y="1587"/>
                    <a:pt x="2781" y="1587"/>
                  </a:cubicBezTo>
                  <a:lnTo>
                    <a:pt x="2409" y="1587"/>
                  </a:lnTo>
                  <a:cubicBezTo>
                    <a:pt x="2351" y="1587"/>
                    <a:pt x="2303" y="1549"/>
                    <a:pt x="2303" y="1491"/>
                  </a:cubicBezTo>
                  <a:lnTo>
                    <a:pt x="2303" y="1425"/>
                  </a:lnTo>
                  <a:cubicBezTo>
                    <a:pt x="2303" y="1157"/>
                    <a:pt x="2084" y="937"/>
                    <a:pt x="1816" y="937"/>
                  </a:cubicBezTo>
                  <a:lnTo>
                    <a:pt x="1396" y="937"/>
                  </a:lnTo>
                  <a:cubicBezTo>
                    <a:pt x="1128" y="937"/>
                    <a:pt x="899" y="1157"/>
                    <a:pt x="899" y="1425"/>
                  </a:cubicBezTo>
                  <a:cubicBezTo>
                    <a:pt x="899" y="1482"/>
                    <a:pt x="861" y="1530"/>
                    <a:pt x="803" y="1530"/>
                  </a:cubicBezTo>
                  <a:lnTo>
                    <a:pt x="497" y="1530"/>
                  </a:lnTo>
                  <a:cubicBezTo>
                    <a:pt x="440" y="1530"/>
                    <a:pt x="402" y="1482"/>
                    <a:pt x="402" y="1425"/>
                  </a:cubicBezTo>
                  <a:lnTo>
                    <a:pt x="402" y="574"/>
                  </a:lnTo>
                  <a:cubicBezTo>
                    <a:pt x="402" y="469"/>
                    <a:pt x="316" y="383"/>
                    <a:pt x="201" y="383"/>
                  </a:cubicBezTo>
                  <a:cubicBezTo>
                    <a:pt x="87" y="383"/>
                    <a:pt x="1" y="469"/>
                    <a:pt x="1" y="574"/>
                  </a:cubicBezTo>
                  <a:lnTo>
                    <a:pt x="1" y="1425"/>
                  </a:lnTo>
                  <a:cubicBezTo>
                    <a:pt x="1" y="1702"/>
                    <a:pt x="220" y="1921"/>
                    <a:pt x="497" y="1921"/>
                  </a:cubicBezTo>
                  <a:lnTo>
                    <a:pt x="803" y="1921"/>
                  </a:lnTo>
                  <a:cubicBezTo>
                    <a:pt x="1080" y="1921"/>
                    <a:pt x="1300" y="1702"/>
                    <a:pt x="1300" y="1425"/>
                  </a:cubicBezTo>
                  <a:cubicBezTo>
                    <a:pt x="1300" y="1377"/>
                    <a:pt x="1348" y="1329"/>
                    <a:pt x="1396" y="1329"/>
                  </a:cubicBezTo>
                  <a:lnTo>
                    <a:pt x="1816" y="1329"/>
                  </a:lnTo>
                  <a:cubicBezTo>
                    <a:pt x="1864" y="1329"/>
                    <a:pt x="1912" y="1377"/>
                    <a:pt x="1912" y="1425"/>
                  </a:cubicBezTo>
                  <a:lnTo>
                    <a:pt x="1912" y="1491"/>
                  </a:lnTo>
                  <a:cubicBezTo>
                    <a:pt x="1912" y="1769"/>
                    <a:pt x="2131" y="1988"/>
                    <a:pt x="2409" y="1988"/>
                  </a:cubicBezTo>
                  <a:lnTo>
                    <a:pt x="2781" y="1988"/>
                  </a:lnTo>
                  <a:cubicBezTo>
                    <a:pt x="3049" y="1988"/>
                    <a:pt x="3278" y="1769"/>
                    <a:pt x="3278" y="1491"/>
                  </a:cubicBezTo>
                  <a:lnTo>
                    <a:pt x="3278" y="1090"/>
                  </a:lnTo>
                  <a:cubicBezTo>
                    <a:pt x="3278" y="1042"/>
                    <a:pt x="3316" y="995"/>
                    <a:pt x="3374" y="995"/>
                  </a:cubicBezTo>
                  <a:lnTo>
                    <a:pt x="3393" y="995"/>
                  </a:lnTo>
                  <a:cubicBezTo>
                    <a:pt x="3670" y="995"/>
                    <a:pt x="3890" y="775"/>
                    <a:pt x="3890" y="498"/>
                  </a:cubicBezTo>
                  <a:lnTo>
                    <a:pt x="3890" y="201"/>
                  </a:lnTo>
                  <a:cubicBezTo>
                    <a:pt x="3890" y="96"/>
                    <a:pt x="3804" y="1"/>
                    <a:pt x="368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3802;p56"/>
            <p:cNvSpPr/>
            <p:nvPr/>
          </p:nvSpPr>
          <p:spPr>
            <a:xfrm>
              <a:off x="7381997" y="915101"/>
              <a:ext cx="168532" cy="65111"/>
            </a:xfrm>
            <a:custGeom>
              <a:avLst/>
              <a:gdLst/>
              <a:ahLst/>
              <a:cxnLst/>
              <a:rect l="l" t="t" r="r" b="b"/>
              <a:pathLst>
                <a:path w="2648" h="1023" extrusionOk="0">
                  <a:moveTo>
                    <a:pt x="2235" y="1"/>
                  </a:moveTo>
                  <a:cubicBezTo>
                    <a:pt x="1980" y="1"/>
                    <a:pt x="1614" y="64"/>
                    <a:pt x="1223" y="187"/>
                  </a:cubicBezTo>
                  <a:cubicBezTo>
                    <a:pt x="526" y="407"/>
                    <a:pt x="0" y="722"/>
                    <a:pt x="58" y="904"/>
                  </a:cubicBezTo>
                  <a:cubicBezTo>
                    <a:pt x="79" y="984"/>
                    <a:pt x="211" y="1023"/>
                    <a:pt x="412" y="1023"/>
                  </a:cubicBezTo>
                  <a:cubicBezTo>
                    <a:pt x="668" y="1023"/>
                    <a:pt x="1034" y="960"/>
                    <a:pt x="1424" y="837"/>
                  </a:cubicBezTo>
                  <a:cubicBezTo>
                    <a:pt x="2122" y="617"/>
                    <a:pt x="2647" y="302"/>
                    <a:pt x="2590" y="120"/>
                  </a:cubicBezTo>
                  <a:cubicBezTo>
                    <a:pt x="2569" y="40"/>
                    <a:pt x="2436" y="1"/>
                    <a:pt x="2235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3803;p56"/>
            <p:cNvSpPr/>
            <p:nvPr/>
          </p:nvSpPr>
          <p:spPr>
            <a:xfrm>
              <a:off x="7347310" y="773676"/>
              <a:ext cx="198954" cy="181332"/>
            </a:xfrm>
            <a:custGeom>
              <a:avLst/>
              <a:gdLst/>
              <a:ahLst/>
              <a:cxnLst/>
              <a:rect l="l" t="t" r="r" b="b"/>
              <a:pathLst>
                <a:path w="3126" h="2849" extrusionOk="0">
                  <a:moveTo>
                    <a:pt x="1565" y="0"/>
                  </a:moveTo>
                  <a:cubicBezTo>
                    <a:pt x="1456" y="0"/>
                    <a:pt x="1345" y="13"/>
                    <a:pt x="1233" y="39"/>
                  </a:cubicBezTo>
                  <a:cubicBezTo>
                    <a:pt x="469" y="221"/>
                    <a:pt x="1" y="985"/>
                    <a:pt x="182" y="1750"/>
                  </a:cubicBezTo>
                  <a:cubicBezTo>
                    <a:pt x="338" y="2404"/>
                    <a:pt x="921" y="2849"/>
                    <a:pt x="1565" y="2849"/>
                  </a:cubicBezTo>
                  <a:cubicBezTo>
                    <a:pt x="1673" y="2849"/>
                    <a:pt x="1783" y="2836"/>
                    <a:pt x="1893" y="2810"/>
                  </a:cubicBezTo>
                  <a:cubicBezTo>
                    <a:pt x="2657" y="2629"/>
                    <a:pt x="3125" y="1855"/>
                    <a:pt x="2944" y="1090"/>
                  </a:cubicBezTo>
                  <a:cubicBezTo>
                    <a:pt x="2789" y="437"/>
                    <a:pt x="2208" y="0"/>
                    <a:pt x="1565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3804;p56"/>
            <p:cNvSpPr/>
            <p:nvPr/>
          </p:nvSpPr>
          <p:spPr>
            <a:xfrm>
              <a:off x="7343046" y="760310"/>
              <a:ext cx="206846" cy="206282"/>
            </a:xfrm>
            <a:custGeom>
              <a:avLst/>
              <a:gdLst/>
              <a:ahLst/>
              <a:cxnLst/>
              <a:rect l="l" t="t" r="r" b="b"/>
              <a:pathLst>
                <a:path w="3250" h="3241" extrusionOk="0">
                  <a:moveTo>
                    <a:pt x="1625" y="402"/>
                  </a:moveTo>
                  <a:cubicBezTo>
                    <a:pt x="2294" y="402"/>
                    <a:pt x="2848" y="947"/>
                    <a:pt x="2848" y="1625"/>
                  </a:cubicBezTo>
                  <a:cubicBezTo>
                    <a:pt x="2848" y="2294"/>
                    <a:pt x="2294" y="2848"/>
                    <a:pt x="1625" y="2848"/>
                  </a:cubicBezTo>
                  <a:cubicBezTo>
                    <a:pt x="947" y="2848"/>
                    <a:pt x="402" y="2294"/>
                    <a:pt x="402" y="1625"/>
                  </a:cubicBezTo>
                  <a:cubicBezTo>
                    <a:pt x="402" y="947"/>
                    <a:pt x="947" y="402"/>
                    <a:pt x="1625" y="402"/>
                  </a:cubicBezTo>
                  <a:close/>
                  <a:moveTo>
                    <a:pt x="1625" y="1"/>
                  </a:moveTo>
                  <a:cubicBezTo>
                    <a:pt x="727" y="1"/>
                    <a:pt x="1" y="727"/>
                    <a:pt x="1" y="1625"/>
                  </a:cubicBezTo>
                  <a:cubicBezTo>
                    <a:pt x="1" y="2514"/>
                    <a:pt x="727" y="3240"/>
                    <a:pt x="1625" y="3240"/>
                  </a:cubicBezTo>
                  <a:cubicBezTo>
                    <a:pt x="2514" y="3240"/>
                    <a:pt x="3250" y="2514"/>
                    <a:pt x="3250" y="1625"/>
                  </a:cubicBezTo>
                  <a:cubicBezTo>
                    <a:pt x="3250" y="727"/>
                    <a:pt x="2514" y="1"/>
                    <a:pt x="162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3805;p56"/>
            <p:cNvSpPr/>
            <p:nvPr/>
          </p:nvSpPr>
          <p:spPr>
            <a:xfrm>
              <a:off x="7268900" y="1126475"/>
              <a:ext cx="138682" cy="110110"/>
            </a:xfrm>
            <a:custGeom>
              <a:avLst/>
              <a:gdLst/>
              <a:ahLst/>
              <a:cxnLst/>
              <a:rect l="l" t="t" r="r" b="b"/>
              <a:pathLst>
                <a:path w="2179" h="1730" extrusionOk="0">
                  <a:moveTo>
                    <a:pt x="1089" y="0"/>
                  </a:moveTo>
                  <a:cubicBezTo>
                    <a:pt x="487" y="0"/>
                    <a:pt x="0" y="382"/>
                    <a:pt x="0" y="870"/>
                  </a:cubicBezTo>
                  <a:cubicBezTo>
                    <a:pt x="0" y="1347"/>
                    <a:pt x="487" y="1730"/>
                    <a:pt x="1089" y="1730"/>
                  </a:cubicBezTo>
                  <a:cubicBezTo>
                    <a:pt x="1691" y="1730"/>
                    <a:pt x="2179" y="1347"/>
                    <a:pt x="2179" y="870"/>
                  </a:cubicBezTo>
                  <a:cubicBezTo>
                    <a:pt x="2179" y="382"/>
                    <a:pt x="1691" y="0"/>
                    <a:pt x="1089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3806;p56"/>
            <p:cNvSpPr/>
            <p:nvPr/>
          </p:nvSpPr>
          <p:spPr>
            <a:xfrm>
              <a:off x="7644723" y="1126475"/>
              <a:ext cx="138682" cy="110110"/>
            </a:xfrm>
            <a:custGeom>
              <a:avLst/>
              <a:gdLst/>
              <a:ahLst/>
              <a:cxnLst/>
              <a:rect l="l" t="t" r="r" b="b"/>
              <a:pathLst>
                <a:path w="2179" h="1730" extrusionOk="0">
                  <a:moveTo>
                    <a:pt x="1090" y="0"/>
                  </a:moveTo>
                  <a:cubicBezTo>
                    <a:pt x="488" y="0"/>
                    <a:pt x="0" y="382"/>
                    <a:pt x="0" y="870"/>
                  </a:cubicBezTo>
                  <a:cubicBezTo>
                    <a:pt x="0" y="1347"/>
                    <a:pt x="488" y="1730"/>
                    <a:pt x="1090" y="1730"/>
                  </a:cubicBezTo>
                  <a:cubicBezTo>
                    <a:pt x="1692" y="1730"/>
                    <a:pt x="2179" y="1347"/>
                    <a:pt x="2179" y="870"/>
                  </a:cubicBezTo>
                  <a:cubicBezTo>
                    <a:pt x="2179" y="382"/>
                    <a:pt x="1692" y="0"/>
                    <a:pt x="1090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3807;p56"/>
            <p:cNvSpPr/>
            <p:nvPr/>
          </p:nvSpPr>
          <p:spPr>
            <a:xfrm>
              <a:off x="7366149" y="1087522"/>
              <a:ext cx="25649" cy="53591"/>
            </a:xfrm>
            <a:custGeom>
              <a:avLst/>
              <a:gdLst/>
              <a:ahLst/>
              <a:cxnLst/>
              <a:rect l="l" t="t" r="r" b="b"/>
              <a:pathLst>
                <a:path w="403" h="842" extrusionOk="0">
                  <a:moveTo>
                    <a:pt x="202" y="1"/>
                  </a:moveTo>
                  <a:cubicBezTo>
                    <a:pt x="87" y="1"/>
                    <a:pt x="1" y="87"/>
                    <a:pt x="1" y="201"/>
                  </a:cubicBezTo>
                  <a:lnTo>
                    <a:pt x="1" y="641"/>
                  </a:lnTo>
                  <a:cubicBezTo>
                    <a:pt x="1" y="755"/>
                    <a:pt x="87" y="841"/>
                    <a:pt x="202" y="841"/>
                  </a:cubicBezTo>
                  <a:cubicBezTo>
                    <a:pt x="307" y="841"/>
                    <a:pt x="402" y="755"/>
                    <a:pt x="402" y="641"/>
                  </a:cubicBezTo>
                  <a:lnTo>
                    <a:pt x="402" y="201"/>
                  </a:lnTo>
                  <a:cubicBezTo>
                    <a:pt x="402" y="87"/>
                    <a:pt x="307" y="1"/>
                    <a:pt x="20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3808;p56"/>
            <p:cNvSpPr/>
            <p:nvPr/>
          </p:nvSpPr>
          <p:spPr>
            <a:xfrm>
              <a:off x="7661144" y="1087522"/>
              <a:ext cx="24949" cy="53591"/>
            </a:xfrm>
            <a:custGeom>
              <a:avLst/>
              <a:gdLst/>
              <a:ahLst/>
              <a:cxnLst/>
              <a:rect l="l" t="t" r="r" b="b"/>
              <a:pathLst>
                <a:path w="392" h="842" extrusionOk="0">
                  <a:moveTo>
                    <a:pt x="191" y="1"/>
                  </a:moveTo>
                  <a:cubicBezTo>
                    <a:pt x="86" y="1"/>
                    <a:pt x="0" y="87"/>
                    <a:pt x="0" y="201"/>
                  </a:cubicBezTo>
                  <a:lnTo>
                    <a:pt x="0" y="641"/>
                  </a:lnTo>
                  <a:cubicBezTo>
                    <a:pt x="0" y="755"/>
                    <a:pt x="86" y="841"/>
                    <a:pt x="191" y="841"/>
                  </a:cubicBezTo>
                  <a:cubicBezTo>
                    <a:pt x="306" y="841"/>
                    <a:pt x="392" y="755"/>
                    <a:pt x="392" y="641"/>
                  </a:cubicBezTo>
                  <a:lnTo>
                    <a:pt x="392" y="201"/>
                  </a:lnTo>
                  <a:cubicBezTo>
                    <a:pt x="392" y="87"/>
                    <a:pt x="306" y="1"/>
                    <a:pt x="191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3809;p56"/>
            <p:cNvSpPr/>
            <p:nvPr/>
          </p:nvSpPr>
          <p:spPr>
            <a:xfrm>
              <a:off x="7473200" y="1114636"/>
              <a:ext cx="105905" cy="43471"/>
            </a:xfrm>
            <a:custGeom>
              <a:avLst/>
              <a:gdLst/>
              <a:ahLst/>
              <a:cxnLst/>
              <a:rect l="l" t="t" r="r" b="b"/>
              <a:pathLst>
                <a:path w="1664" h="683" extrusionOk="0">
                  <a:moveTo>
                    <a:pt x="222" y="0"/>
                  </a:moveTo>
                  <a:cubicBezTo>
                    <a:pt x="176" y="0"/>
                    <a:pt x="131" y="17"/>
                    <a:pt x="96" y="52"/>
                  </a:cubicBezTo>
                  <a:cubicBezTo>
                    <a:pt x="10" y="129"/>
                    <a:pt x="1" y="253"/>
                    <a:pt x="68" y="339"/>
                  </a:cubicBezTo>
                  <a:cubicBezTo>
                    <a:pt x="268" y="559"/>
                    <a:pt x="545" y="683"/>
                    <a:pt x="832" y="683"/>
                  </a:cubicBezTo>
                  <a:cubicBezTo>
                    <a:pt x="1128" y="683"/>
                    <a:pt x="1405" y="559"/>
                    <a:pt x="1596" y="339"/>
                  </a:cubicBezTo>
                  <a:cubicBezTo>
                    <a:pt x="1663" y="253"/>
                    <a:pt x="1654" y="129"/>
                    <a:pt x="1577" y="52"/>
                  </a:cubicBezTo>
                  <a:cubicBezTo>
                    <a:pt x="1538" y="17"/>
                    <a:pt x="1491" y="0"/>
                    <a:pt x="1444" y="0"/>
                  </a:cubicBezTo>
                  <a:cubicBezTo>
                    <a:pt x="1388" y="0"/>
                    <a:pt x="1332" y="25"/>
                    <a:pt x="1291" y="71"/>
                  </a:cubicBezTo>
                  <a:cubicBezTo>
                    <a:pt x="1176" y="205"/>
                    <a:pt x="1013" y="282"/>
                    <a:pt x="832" y="282"/>
                  </a:cubicBezTo>
                  <a:cubicBezTo>
                    <a:pt x="660" y="282"/>
                    <a:pt x="488" y="205"/>
                    <a:pt x="373" y="71"/>
                  </a:cubicBezTo>
                  <a:cubicBezTo>
                    <a:pt x="332" y="25"/>
                    <a:pt x="276" y="0"/>
                    <a:pt x="22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9" name="Google Shape;3810;p56"/>
          <p:cNvGrpSpPr/>
          <p:nvPr/>
        </p:nvGrpSpPr>
        <p:grpSpPr>
          <a:xfrm>
            <a:off x="261148" y="3163635"/>
            <a:ext cx="1391133" cy="1019840"/>
            <a:chOff x="1638936" y="3650117"/>
            <a:chExt cx="919308" cy="691376"/>
          </a:xfrm>
        </p:grpSpPr>
        <p:sp>
          <p:nvSpPr>
            <p:cNvPr id="160" name="Google Shape;3811;p56"/>
            <p:cNvSpPr/>
            <p:nvPr/>
          </p:nvSpPr>
          <p:spPr>
            <a:xfrm>
              <a:off x="1638936" y="3650117"/>
              <a:ext cx="919308" cy="691376"/>
            </a:xfrm>
            <a:custGeom>
              <a:avLst/>
              <a:gdLst/>
              <a:ahLst/>
              <a:cxnLst/>
              <a:rect l="l" t="t" r="r" b="b"/>
              <a:pathLst>
                <a:path w="15413" h="11592" extrusionOk="0">
                  <a:moveTo>
                    <a:pt x="9584" y="1"/>
                  </a:moveTo>
                  <a:cubicBezTo>
                    <a:pt x="9049" y="1"/>
                    <a:pt x="8485" y="39"/>
                    <a:pt x="7921" y="116"/>
                  </a:cubicBezTo>
                  <a:cubicBezTo>
                    <a:pt x="6479" y="307"/>
                    <a:pt x="3020" y="937"/>
                    <a:pt x="1940" y="2600"/>
                  </a:cubicBezTo>
                  <a:cubicBezTo>
                    <a:pt x="1844" y="2753"/>
                    <a:pt x="1768" y="2896"/>
                    <a:pt x="1701" y="3049"/>
                  </a:cubicBezTo>
                  <a:cubicBezTo>
                    <a:pt x="1558" y="2982"/>
                    <a:pt x="1395" y="2944"/>
                    <a:pt x="1223" y="2944"/>
                  </a:cubicBezTo>
                  <a:cubicBezTo>
                    <a:pt x="984" y="2944"/>
                    <a:pt x="745" y="3020"/>
                    <a:pt x="545" y="3154"/>
                  </a:cubicBezTo>
                  <a:cubicBezTo>
                    <a:pt x="191" y="3403"/>
                    <a:pt x="0" y="3785"/>
                    <a:pt x="29" y="4196"/>
                  </a:cubicBezTo>
                  <a:cubicBezTo>
                    <a:pt x="57" y="4540"/>
                    <a:pt x="229" y="4884"/>
                    <a:pt x="497" y="5132"/>
                  </a:cubicBezTo>
                  <a:cubicBezTo>
                    <a:pt x="593" y="5524"/>
                    <a:pt x="784" y="5877"/>
                    <a:pt x="1042" y="6174"/>
                  </a:cubicBezTo>
                  <a:cubicBezTo>
                    <a:pt x="1204" y="6365"/>
                    <a:pt x="1414" y="6537"/>
                    <a:pt x="1644" y="6680"/>
                  </a:cubicBezTo>
                  <a:cubicBezTo>
                    <a:pt x="1634" y="6842"/>
                    <a:pt x="1634" y="7024"/>
                    <a:pt x="1624" y="7215"/>
                  </a:cubicBezTo>
                  <a:cubicBezTo>
                    <a:pt x="1615" y="7578"/>
                    <a:pt x="1749" y="7903"/>
                    <a:pt x="2035" y="8199"/>
                  </a:cubicBezTo>
                  <a:cubicBezTo>
                    <a:pt x="2016" y="8247"/>
                    <a:pt x="1997" y="8285"/>
                    <a:pt x="1978" y="8333"/>
                  </a:cubicBezTo>
                  <a:cubicBezTo>
                    <a:pt x="1644" y="8381"/>
                    <a:pt x="1357" y="8601"/>
                    <a:pt x="1223" y="8925"/>
                  </a:cubicBezTo>
                  <a:cubicBezTo>
                    <a:pt x="1070" y="9298"/>
                    <a:pt x="1147" y="9709"/>
                    <a:pt x="1424" y="9996"/>
                  </a:cubicBezTo>
                  <a:cubicBezTo>
                    <a:pt x="1739" y="10311"/>
                    <a:pt x="2312" y="10636"/>
                    <a:pt x="2876" y="10636"/>
                  </a:cubicBezTo>
                  <a:lnTo>
                    <a:pt x="2953" y="10636"/>
                  </a:lnTo>
                  <a:cubicBezTo>
                    <a:pt x="3268" y="10626"/>
                    <a:pt x="3574" y="10464"/>
                    <a:pt x="3755" y="10206"/>
                  </a:cubicBezTo>
                  <a:cubicBezTo>
                    <a:pt x="3937" y="9948"/>
                    <a:pt x="3975" y="9613"/>
                    <a:pt x="3860" y="9317"/>
                  </a:cubicBezTo>
                  <a:cubicBezTo>
                    <a:pt x="3841" y="9260"/>
                    <a:pt x="3832" y="9212"/>
                    <a:pt x="3832" y="9155"/>
                  </a:cubicBezTo>
                  <a:lnTo>
                    <a:pt x="3832" y="9155"/>
                  </a:lnTo>
                  <a:cubicBezTo>
                    <a:pt x="4548" y="9375"/>
                    <a:pt x="5389" y="9527"/>
                    <a:pt x="6268" y="9604"/>
                  </a:cubicBezTo>
                  <a:cubicBezTo>
                    <a:pt x="6440" y="9613"/>
                    <a:pt x="6612" y="9623"/>
                    <a:pt x="6784" y="9633"/>
                  </a:cubicBezTo>
                  <a:cubicBezTo>
                    <a:pt x="6784" y="9671"/>
                    <a:pt x="6784" y="9699"/>
                    <a:pt x="6794" y="9738"/>
                  </a:cubicBezTo>
                  <a:cubicBezTo>
                    <a:pt x="6737" y="9776"/>
                    <a:pt x="6670" y="9814"/>
                    <a:pt x="6612" y="9871"/>
                  </a:cubicBezTo>
                  <a:cubicBezTo>
                    <a:pt x="6354" y="10101"/>
                    <a:pt x="6240" y="10454"/>
                    <a:pt x="6316" y="10798"/>
                  </a:cubicBezTo>
                  <a:cubicBezTo>
                    <a:pt x="6393" y="11152"/>
                    <a:pt x="6651" y="11438"/>
                    <a:pt x="6995" y="11544"/>
                  </a:cubicBezTo>
                  <a:cubicBezTo>
                    <a:pt x="7100" y="11572"/>
                    <a:pt x="7214" y="11591"/>
                    <a:pt x="7329" y="11591"/>
                  </a:cubicBezTo>
                  <a:cubicBezTo>
                    <a:pt x="7511" y="11591"/>
                    <a:pt x="7663" y="11553"/>
                    <a:pt x="7759" y="11524"/>
                  </a:cubicBezTo>
                  <a:lnTo>
                    <a:pt x="7788" y="11515"/>
                  </a:lnTo>
                  <a:cubicBezTo>
                    <a:pt x="7864" y="11496"/>
                    <a:pt x="7950" y="11477"/>
                    <a:pt x="8036" y="11448"/>
                  </a:cubicBezTo>
                  <a:cubicBezTo>
                    <a:pt x="8447" y="11381"/>
                    <a:pt x="8762" y="11066"/>
                    <a:pt x="8820" y="10655"/>
                  </a:cubicBezTo>
                  <a:cubicBezTo>
                    <a:pt x="8867" y="10282"/>
                    <a:pt x="8839" y="9919"/>
                    <a:pt x="8810" y="9594"/>
                  </a:cubicBezTo>
                  <a:cubicBezTo>
                    <a:pt x="9192" y="9575"/>
                    <a:pt x="9555" y="9547"/>
                    <a:pt x="9909" y="9518"/>
                  </a:cubicBezTo>
                  <a:cubicBezTo>
                    <a:pt x="9947" y="9661"/>
                    <a:pt x="10004" y="9795"/>
                    <a:pt x="10110" y="9919"/>
                  </a:cubicBezTo>
                  <a:cubicBezTo>
                    <a:pt x="10110" y="9938"/>
                    <a:pt x="10119" y="9948"/>
                    <a:pt x="10129" y="9957"/>
                  </a:cubicBezTo>
                  <a:cubicBezTo>
                    <a:pt x="10148" y="10015"/>
                    <a:pt x="10167" y="10063"/>
                    <a:pt x="10186" y="10120"/>
                  </a:cubicBezTo>
                  <a:cubicBezTo>
                    <a:pt x="10310" y="10387"/>
                    <a:pt x="10540" y="10598"/>
                    <a:pt x="10836" y="10703"/>
                  </a:cubicBezTo>
                  <a:cubicBezTo>
                    <a:pt x="10960" y="10751"/>
                    <a:pt x="11103" y="10779"/>
                    <a:pt x="11237" y="10779"/>
                  </a:cubicBezTo>
                  <a:cubicBezTo>
                    <a:pt x="11581" y="10779"/>
                    <a:pt x="11906" y="10626"/>
                    <a:pt x="12145" y="10368"/>
                  </a:cubicBezTo>
                  <a:cubicBezTo>
                    <a:pt x="12212" y="10301"/>
                    <a:pt x="12269" y="10215"/>
                    <a:pt x="12317" y="10139"/>
                  </a:cubicBezTo>
                  <a:cubicBezTo>
                    <a:pt x="13110" y="9776"/>
                    <a:pt x="13626" y="9289"/>
                    <a:pt x="13846" y="8687"/>
                  </a:cubicBezTo>
                  <a:cubicBezTo>
                    <a:pt x="15126" y="8113"/>
                    <a:pt x="15413" y="7330"/>
                    <a:pt x="15413" y="6756"/>
                  </a:cubicBezTo>
                  <a:cubicBezTo>
                    <a:pt x="15413" y="6470"/>
                    <a:pt x="15374" y="6154"/>
                    <a:pt x="15327" y="5791"/>
                  </a:cubicBezTo>
                  <a:cubicBezTo>
                    <a:pt x="15288" y="5495"/>
                    <a:pt x="15250" y="5161"/>
                    <a:pt x="15222" y="4759"/>
                  </a:cubicBezTo>
                  <a:cubicBezTo>
                    <a:pt x="15183" y="4253"/>
                    <a:pt x="15164" y="3747"/>
                    <a:pt x="15183" y="3221"/>
                  </a:cubicBezTo>
                  <a:lnTo>
                    <a:pt x="15183" y="3202"/>
                  </a:lnTo>
                  <a:lnTo>
                    <a:pt x="15183" y="3173"/>
                  </a:lnTo>
                  <a:cubicBezTo>
                    <a:pt x="15155" y="1845"/>
                    <a:pt x="14132" y="890"/>
                    <a:pt x="12154" y="335"/>
                  </a:cubicBezTo>
                  <a:cubicBezTo>
                    <a:pt x="11361" y="116"/>
                    <a:pt x="10492" y="1"/>
                    <a:pt x="958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3812;p56"/>
            <p:cNvSpPr/>
            <p:nvPr/>
          </p:nvSpPr>
          <p:spPr>
            <a:xfrm>
              <a:off x="1753574" y="4111690"/>
              <a:ext cx="149828" cy="122685"/>
            </a:xfrm>
            <a:custGeom>
              <a:avLst/>
              <a:gdLst/>
              <a:ahLst/>
              <a:cxnLst/>
              <a:rect l="l" t="t" r="r" b="b"/>
              <a:pathLst>
                <a:path w="2512" h="2057" extrusionOk="0">
                  <a:moveTo>
                    <a:pt x="2074" y="1"/>
                  </a:moveTo>
                  <a:cubicBezTo>
                    <a:pt x="1708" y="1"/>
                    <a:pt x="1326" y="206"/>
                    <a:pt x="1098" y="470"/>
                  </a:cubicBezTo>
                  <a:cubicBezTo>
                    <a:pt x="792" y="814"/>
                    <a:pt x="687" y="1272"/>
                    <a:pt x="773" y="1712"/>
                  </a:cubicBezTo>
                  <a:cubicBezTo>
                    <a:pt x="715" y="1693"/>
                    <a:pt x="668" y="1664"/>
                    <a:pt x="639" y="1655"/>
                  </a:cubicBezTo>
                  <a:cubicBezTo>
                    <a:pt x="515" y="1588"/>
                    <a:pt x="410" y="1502"/>
                    <a:pt x="285" y="1435"/>
                  </a:cubicBezTo>
                  <a:cubicBezTo>
                    <a:pt x="260" y="1420"/>
                    <a:pt x="234" y="1414"/>
                    <a:pt x="210" y="1414"/>
                  </a:cubicBezTo>
                  <a:cubicBezTo>
                    <a:pt x="89" y="1414"/>
                    <a:pt x="0" y="1570"/>
                    <a:pt x="104" y="1674"/>
                  </a:cubicBezTo>
                  <a:cubicBezTo>
                    <a:pt x="290" y="1870"/>
                    <a:pt x="650" y="2056"/>
                    <a:pt x="933" y="2056"/>
                  </a:cubicBezTo>
                  <a:cubicBezTo>
                    <a:pt x="940" y="2056"/>
                    <a:pt x="947" y="2056"/>
                    <a:pt x="954" y="2056"/>
                  </a:cubicBezTo>
                  <a:lnTo>
                    <a:pt x="983" y="2056"/>
                  </a:lnTo>
                  <a:cubicBezTo>
                    <a:pt x="989" y="2057"/>
                    <a:pt x="995" y="2057"/>
                    <a:pt x="1001" y="2057"/>
                  </a:cubicBezTo>
                  <a:cubicBezTo>
                    <a:pt x="1100" y="2057"/>
                    <a:pt x="1200" y="1982"/>
                    <a:pt x="1155" y="1865"/>
                  </a:cubicBezTo>
                  <a:cubicBezTo>
                    <a:pt x="1012" y="1454"/>
                    <a:pt x="1050" y="986"/>
                    <a:pt x="1356" y="661"/>
                  </a:cubicBezTo>
                  <a:cubicBezTo>
                    <a:pt x="1661" y="346"/>
                    <a:pt x="2015" y="336"/>
                    <a:pt x="2407" y="269"/>
                  </a:cubicBezTo>
                  <a:cubicBezTo>
                    <a:pt x="2493" y="250"/>
                    <a:pt x="2512" y="107"/>
                    <a:pt x="2435" y="78"/>
                  </a:cubicBezTo>
                  <a:cubicBezTo>
                    <a:pt x="2321" y="25"/>
                    <a:pt x="2198" y="1"/>
                    <a:pt x="207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3813;p56"/>
            <p:cNvSpPr/>
            <p:nvPr/>
          </p:nvSpPr>
          <p:spPr>
            <a:xfrm>
              <a:off x="2061223" y="4081750"/>
              <a:ext cx="61494" cy="210001"/>
            </a:xfrm>
            <a:custGeom>
              <a:avLst/>
              <a:gdLst/>
              <a:ahLst/>
              <a:cxnLst/>
              <a:rect l="l" t="t" r="r" b="b"/>
              <a:pathLst>
                <a:path w="1031" h="3521" extrusionOk="0">
                  <a:moveTo>
                    <a:pt x="922" y="1"/>
                  </a:moveTo>
                  <a:cubicBezTo>
                    <a:pt x="885" y="1"/>
                    <a:pt x="847" y="23"/>
                    <a:pt x="832" y="74"/>
                  </a:cubicBezTo>
                  <a:cubicBezTo>
                    <a:pt x="679" y="628"/>
                    <a:pt x="583" y="1182"/>
                    <a:pt x="555" y="1765"/>
                  </a:cubicBezTo>
                  <a:cubicBezTo>
                    <a:pt x="545" y="2176"/>
                    <a:pt x="517" y="2682"/>
                    <a:pt x="631" y="3103"/>
                  </a:cubicBezTo>
                  <a:cubicBezTo>
                    <a:pt x="555" y="3112"/>
                    <a:pt x="478" y="3131"/>
                    <a:pt x="402" y="3141"/>
                  </a:cubicBezTo>
                  <a:cubicBezTo>
                    <a:pt x="287" y="3160"/>
                    <a:pt x="182" y="3179"/>
                    <a:pt x="96" y="3256"/>
                  </a:cubicBezTo>
                  <a:cubicBezTo>
                    <a:pt x="1" y="3332"/>
                    <a:pt x="58" y="3475"/>
                    <a:pt x="153" y="3504"/>
                  </a:cubicBezTo>
                  <a:cubicBezTo>
                    <a:pt x="188" y="3515"/>
                    <a:pt x="222" y="3520"/>
                    <a:pt x="257" y="3520"/>
                  </a:cubicBezTo>
                  <a:cubicBezTo>
                    <a:pt x="337" y="3520"/>
                    <a:pt x="417" y="3495"/>
                    <a:pt x="497" y="3475"/>
                  </a:cubicBezTo>
                  <a:cubicBezTo>
                    <a:pt x="593" y="3447"/>
                    <a:pt x="689" y="3418"/>
                    <a:pt x="784" y="3380"/>
                  </a:cubicBezTo>
                  <a:cubicBezTo>
                    <a:pt x="793" y="3381"/>
                    <a:pt x="802" y="3382"/>
                    <a:pt x="811" y="3382"/>
                  </a:cubicBezTo>
                  <a:cubicBezTo>
                    <a:pt x="858" y="3382"/>
                    <a:pt x="900" y="3360"/>
                    <a:pt x="908" y="3303"/>
                  </a:cubicBezTo>
                  <a:cubicBezTo>
                    <a:pt x="975" y="2835"/>
                    <a:pt x="851" y="2319"/>
                    <a:pt x="861" y="1841"/>
                  </a:cubicBezTo>
                  <a:cubicBezTo>
                    <a:pt x="861" y="1268"/>
                    <a:pt x="918" y="685"/>
                    <a:pt x="1013" y="121"/>
                  </a:cubicBezTo>
                  <a:cubicBezTo>
                    <a:pt x="1030" y="48"/>
                    <a:pt x="977" y="1"/>
                    <a:pt x="92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3814;p56"/>
            <p:cNvSpPr/>
            <p:nvPr/>
          </p:nvSpPr>
          <p:spPr>
            <a:xfrm>
              <a:off x="1679972" y="3875566"/>
              <a:ext cx="155077" cy="146005"/>
            </a:xfrm>
            <a:custGeom>
              <a:avLst/>
              <a:gdLst/>
              <a:ahLst/>
              <a:cxnLst/>
              <a:rect l="l" t="t" r="r" b="b"/>
              <a:pathLst>
                <a:path w="2600" h="2448" extrusionOk="0">
                  <a:moveTo>
                    <a:pt x="496" y="195"/>
                  </a:moveTo>
                  <a:cubicBezTo>
                    <a:pt x="502" y="195"/>
                    <a:pt x="509" y="195"/>
                    <a:pt x="516" y="196"/>
                  </a:cubicBezTo>
                  <a:cubicBezTo>
                    <a:pt x="564" y="205"/>
                    <a:pt x="592" y="234"/>
                    <a:pt x="592" y="272"/>
                  </a:cubicBezTo>
                  <a:cubicBezTo>
                    <a:pt x="526" y="368"/>
                    <a:pt x="516" y="483"/>
                    <a:pt x="535" y="597"/>
                  </a:cubicBezTo>
                  <a:cubicBezTo>
                    <a:pt x="516" y="588"/>
                    <a:pt x="506" y="578"/>
                    <a:pt x="487" y="559"/>
                  </a:cubicBezTo>
                  <a:cubicBezTo>
                    <a:pt x="395" y="476"/>
                    <a:pt x="293" y="195"/>
                    <a:pt x="496" y="195"/>
                  </a:cubicBezTo>
                  <a:close/>
                  <a:moveTo>
                    <a:pt x="871" y="346"/>
                  </a:moveTo>
                  <a:cubicBezTo>
                    <a:pt x="896" y="346"/>
                    <a:pt x="921" y="360"/>
                    <a:pt x="936" y="397"/>
                  </a:cubicBezTo>
                  <a:cubicBezTo>
                    <a:pt x="994" y="511"/>
                    <a:pt x="889" y="635"/>
                    <a:pt x="793" y="712"/>
                  </a:cubicBezTo>
                  <a:cubicBezTo>
                    <a:pt x="784" y="683"/>
                    <a:pt x="774" y="655"/>
                    <a:pt x="764" y="626"/>
                  </a:cubicBezTo>
                  <a:cubicBezTo>
                    <a:pt x="764" y="559"/>
                    <a:pt x="793" y="483"/>
                    <a:pt x="812" y="416"/>
                  </a:cubicBezTo>
                  <a:cubicBezTo>
                    <a:pt x="812" y="406"/>
                    <a:pt x="812" y="387"/>
                    <a:pt x="812" y="368"/>
                  </a:cubicBezTo>
                  <a:cubicBezTo>
                    <a:pt x="829" y="355"/>
                    <a:pt x="850" y="346"/>
                    <a:pt x="871" y="346"/>
                  </a:cubicBezTo>
                  <a:close/>
                  <a:moveTo>
                    <a:pt x="534" y="0"/>
                  </a:moveTo>
                  <a:cubicBezTo>
                    <a:pt x="466" y="0"/>
                    <a:pt x="395" y="22"/>
                    <a:pt x="334" y="62"/>
                  </a:cubicBezTo>
                  <a:cubicBezTo>
                    <a:pt x="0" y="291"/>
                    <a:pt x="258" y="721"/>
                    <a:pt x="573" y="884"/>
                  </a:cubicBezTo>
                  <a:cubicBezTo>
                    <a:pt x="612" y="1228"/>
                    <a:pt x="736" y="1562"/>
                    <a:pt x="984" y="1849"/>
                  </a:cubicBezTo>
                  <a:cubicBezTo>
                    <a:pt x="1264" y="2168"/>
                    <a:pt x="1749" y="2447"/>
                    <a:pt x="2202" y="2447"/>
                  </a:cubicBezTo>
                  <a:cubicBezTo>
                    <a:pt x="2292" y="2447"/>
                    <a:pt x="2380" y="2436"/>
                    <a:pt x="2465" y="2413"/>
                  </a:cubicBezTo>
                  <a:cubicBezTo>
                    <a:pt x="2590" y="2384"/>
                    <a:pt x="2599" y="2193"/>
                    <a:pt x="2465" y="2174"/>
                  </a:cubicBezTo>
                  <a:cubicBezTo>
                    <a:pt x="1997" y="2078"/>
                    <a:pt x="1577" y="2059"/>
                    <a:pt x="1214" y="1686"/>
                  </a:cubicBezTo>
                  <a:cubicBezTo>
                    <a:pt x="1003" y="1476"/>
                    <a:pt x="870" y="1218"/>
                    <a:pt x="803" y="941"/>
                  </a:cubicBezTo>
                  <a:lnTo>
                    <a:pt x="812" y="941"/>
                  </a:lnTo>
                  <a:cubicBezTo>
                    <a:pt x="860" y="941"/>
                    <a:pt x="908" y="893"/>
                    <a:pt x="908" y="846"/>
                  </a:cubicBezTo>
                  <a:cubicBezTo>
                    <a:pt x="1022" y="779"/>
                    <a:pt x="1128" y="693"/>
                    <a:pt x="1166" y="559"/>
                  </a:cubicBezTo>
                  <a:cubicBezTo>
                    <a:pt x="1204" y="416"/>
                    <a:pt x="1156" y="244"/>
                    <a:pt x="1032" y="158"/>
                  </a:cubicBezTo>
                  <a:cubicBezTo>
                    <a:pt x="987" y="124"/>
                    <a:pt x="936" y="110"/>
                    <a:pt x="884" y="110"/>
                  </a:cubicBezTo>
                  <a:cubicBezTo>
                    <a:pt x="847" y="110"/>
                    <a:pt x="810" y="117"/>
                    <a:pt x="774" y="129"/>
                  </a:cubicBezTo>
                  <a:cubicBezTo>
                    <a:pt x="719" y="41"/>
                    <a:pt x="629" y="0"/>
                    <a:pt x="53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3815;p56"/>
            <p:cNvSpPr/>
            <p:nvPr/>
          </p:nvSpPr>
          <p:spPr>
            <a:xfrm>
              <a:off x="1789361" y="3710833"/>
              <a:ext cx="707927" cy="454237"/>
            </a:xfrm>
            <a:custGeom>
              <a:avLst/>
              <a:gdLst/>
              <a:ahLst/>
              <a:cxnLst/>
              <a:rect l="l" t="t" r="r" b="b"/>
              <a:pathLst>
                <a:path w="11869" h="7616" extrusionOk="0">
                  <a:moveTo>
                    <a:pt x="7088" y="1"/>
                  </a:moveTo>
                  <a:cubicBezTo>
                    <a:pt x="6568" y="1"/>
                    <a:pt x="6047" y="41"/>
                    <a:pt x="5533" y="110"/>
                  </a:cubicBezTo>
                  <a:cubicBezTo>
                    <a:pt x="3144" y="426"/>
                    <a:pt x="908" y="1152"/>
                    <a:pt x="268" y="2136"/>
                  </a:cubicBezTo>
                  <a:cubicBezTo>
                    <a:pt x="68" y="2442"/>
                    <a:pt x="1" y="2709"/>
                    <a:pt x="39" y="2939"/>
                  </a:cubicBezTo>
                  <a:cubicBezTo>
                    <a:pt x="87" y="3932"/>
                    <a:pt x="182" y="4362"/>
                    <a:pt x="115" y="6226"/>
                  </a:cubicBezTo>
                  <a:cubicBezTo>
                    <a:pt x="106" y="6656"/>
                    <a:pt x="1539" y="7391"/>
                    <a:pt x="3823" y="7573"/>
                  </a:cubicBezTo>
                  <a:cubicBezTo>
                    <a:pt x="4173" y="7599"/>
                    <a:pt x="4545" y="7615"/>
                    <a:pt x="4935" y="7615"/>
                  </a:cubicBezTo>
                  <a:cubicBezTo>
                    <a:pt x="5130" y="7615"/>
                    <a:pt x="5329" y="7611"/>
                    <a:pt x="5533" y="7602"/>
                  </a:cubicBezTo>
                  <a:cubicBezTo>
                    <a:pt x="8457" y="7477"/>
                    <a:pt x="11868" y="7000"/>
                    <a:pt x="11868" y="5738"/>
                  </a:cubicBezTo>
                  <a:cubicBezTo>
                    <a:pt x="11868" y="5318"/>
                    <a:pt x="11754" y="4716"/>
                    <a:pt x="11687" y="3827"/>
                  </a:cubicBezTo>
                  <a:cubicBezTo>
                    <a:pt x="11649" y="3359"/>
                    <a:pt x="11629" y="2815"/>
                    <a:pt x="11649" y="2184"/>
                  </a:cubicBezTo>
                  <a:cubicBezTo>
                    <a:pt x="11620" y="1047"/>
                    <a:pt x="10273" y="550"/>
                    <a:pt x="9355" y="292"/>
                  </a:cubicBezTo>
                  <a:cubicBezTo>
                    <a:pt x="8616" y="87"/>
                    <a:pt x="7853" y="1"/>
                    <a:pt x="7088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3816;p56"/>
            <p:cNvSpPr/>
            <p:nvPr/>
          </p:nvSpPr>
          <p:spPr>
            <a:xfrm>
              <a:off x="2017324" y="3939085"/>
              <a:ext cx="479963" cy="225985"/>
            </a:xfrm>
            <a:custGeom>
              <a:avLst/>
              <a:gdLst/>
              <a:ahLst/>
              <a:cxnLst/>
              <a:rect l="l" t="t" r="r" b="b"/>
              <a:pathLst>
                <a:path w="8047" h="3789" extrusionOk="0">
                  <a:moveTo>
                    <a:pt x="7865" y="0"/>
                  </a:moveTo>
                  <a:cubicBezTo>
                    <a:pt x="7597" y="755"/>
                    <a:pt x="6823" y="1300"/>
                    <a:pt x="6116" y="1692"/>
                  </a:cubicBezTo>
                  <a:cubicBezTo>
                    <a:pt x="5103" y="2246"/>
                    <a:pt x="4033" y="2695"/>
                    <a:pt x="2944" y="3039"/>
                  </a:cubicBezTo>
                  <a:cubicBezTo>
                    <a:pt x="1979" y="3345"/>
                    <a:pt x="995" y="3574"/>
                    <a:pt x="1" y="3746"/>
                  </a:cubicBezTo>
                  <a:cubicBezTo>
                    <a:pt x="351" y="3772"/>
                    <a:pt x="723" y="3788"/>
                    <a:pt x="1113" y="3788"/>
                  </a:cubicBezTo>
                  <a:cubicBezTo>
                    <a:pt x="1308" y="3788"/>
                    <a:pt x="1507" y="3784"/>
                    <a:pt x="1711" y="3775"/>
                  </a:cubicBezTo>
                  <a:cubicBezTo>
                    <a:pt x="4635" y="3650"/>
                    <a:pt x="8046" y="3173"/>
                    <a:pt x="8046" y="1911"/>
                  </a:cubicBezTo>
                  <a:cubicBezTo>
                    <a:pt x="8046" y="1491"/>
                    <a:pt x="7932" y="889"/>
                    <a:pt x="7865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3817;p56"/>
            <p:cNvSpPr/>
            <p:nvPr/>
          </p:nvSpPr>
          <p:spPr>
            <a:xfrm>
              <a:off x="1822404" y="3906818"/>
              <a:ext cx="194980" cy="66203"/>
            </a:xfrm>
            <a:custGeom>
              <a:avLst/>
              <a:gdLst/>
              <a:ahLst/>
              <a:cxnLst/>
              <a:rect l="l" t="t" r="r" b="b"/>
              <a:pathLst>
                <a:path w="3269" h="1110" extrusionOk="0">
                  <a:moveTo>
                    <a:pt x="176" y="1"/>
                  </a:moveTo>
                  <a:cubicBezTo>
                    <a:pt x="70" y="1"/>
                    <a:pt x="1" y="148"/>
                    <a:pt x="87" y="226"/>
                  </a:cubicBezTo>
                  <a:cubicBezTo>
                    <a:pt x="479" y="570"/>
                    <a:pt x="985" y="790"/>
                    <a:pt x="1491" y="924"/>
                  </a:cubicBezTo>
                  <a:cubicBezTo>
                    <a:pt x="1803" y="1008"/>
                    <a:pt x="2211" y="1110"/>
                    <a:pt x="2585" y="1110"/>
                  </a:cubicBezTo>
                  <a:cubicBezTo>
                    <a:pt x="2761" y="1110"/>
                    <a:pt x="2930" y="1087"/>
                    <a:pt x="3078" y="1029"/>
                  </a:cubicBezTo>
                  <a:cubicBezTo>
                    <a:pt x="3250" y="962"/>
                    <a:pt x="3269" y="723"/>
                    <a:pt x="3078" y="666"/>
                  </a:cubicBezTo>
                  <a:cubicBezTo>
                    <a:pt x="2619" y="522"/>
                    <a:pt x="2093" y="599"/>
                    <a:pt x="1606" y="484"/>
                  </a:cubicBezTo>
                  <a:cubicBezTo>
                    <a:pt x="1119" y="379"/>
                    <a:pt x="679" y="178"/>
                    <a:pt x="211" y="6"/>
                  </a:cubicBezTo>
                  <a:cubicBezTo>
                    <a:pt x="199" y="3"/>
                    <a:pt x="187" y="1"/>
                    <a:pt x="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3818;p56"/>
            <p:cNvSpPr/>
            <p:nvPr/>
          </p:nvSpPr>
          <p:spPr>
            <a:xfrm>
              <a:off x="2042435" y="3947673"/>
              <a:ext cx="47358" cy="30000"/>
            </a:xfrm>
            <a:custGeom>
              <a:avLst/>
              <a:gdLst/>
              <a:ahLst/>
              <a:cxnLst/>
              <a:rect l="l" t="t" r="r" b="b"/>
              <a:pathLst>
                <a:path w="794" h="503" extrusionOk="0">
                  <a:moveTo>
                    <a:pt x="433" y="1"/>
                  </a:moveTo>
                  <a:cubicBezTo>
                    <a:pt x="382" y="1"/>
                    <a:pt x="330" y="8"/>
                    <a:pt x="277" y="19"/>
                  </a:cubicBezTo>
                  <a:cubicBezTo>
                    <a:pt x="201" y="38"/>
                    <a:pt x="134" y="57"/>
                    <a:pt x="77" y="124"/>
                  </a:cubicBezTo>
                  <a:cubicBezTo>
                    <a:pt x="0" y="200"/>
                    <a:pt x="0" y="305"/>
                    <a:pt x="77" y="382"/>
                  </a:cubicBezTo>
                  <a:cubicBezTo>
                    <a:pt x="134" y="449"/>
                    <a:pt x="201" y="468"/>
                    <a:pt x="277" y="487"/>
                  </a:cubicBezTo>
                  <a:cubicBezTo>
                    <a:pt x="335" y="493"/>
                    <a:pt x="393" y="502"/>
                    <a:pt x="449" y="502"/>
                  </a:cubicBezTo>
                  <a:cubicBezTo>
                    <a:pt x="485" y="502"/>
                    <a:pt x="521" y="498"/>
                    <a:pt x="554" y="487"/>
                  </a:cubicBezTo>
                  <a:cubicBezTo>
                    <a:pt x="784" y="420"/>
                    <a:pt x="793" y="76"/>
                    <a:pt x="554" y="19"/>
                  </a:cubicBezTo>
                  <a:cubicBezTo>
                    <a:pt x="516" y="6"/>
                    <a:pt x="475" y="1"/>
                    <a:pt x="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3819;p56"/>
            <p:cNvSpPr/>
            <p:nvPr/>
          </p:nvSpPr>
          <p:spPr>
            <a:xfrm>
              <a:off x="1831530" y="3743935"/>
              <a:ext cx="624722" cy="167118"/>
            </a:xfrm>
            <a:custGeom>
              <a:avLst/>
              <a:gdLst/>
              <a:ahLst/>
              <a:cxnLst/>
              <a:rect l="l" t="t" r="r" b="b"/>
              <a:pathLst>
                <a:path w="10474" h="2802" extrusionOk="0">
                  <a:moveTo>
                    <a:pt x="6440" y="1"/>
                  </a:moveTo>
                  <a:cubicBezTo>
                    <a:pt x="4898" y="1"/>
                    <a:pt x="3287" y="301"/>
                    <a:pt x="2504" y="530"/>
                  </a:cubicBezTo>
                  <a:cubicBezTo>
                    <a:pt x="1854" y="721"/>
                    <a:pt x="1" y="1237"/>
                    <a:pt x="526" y="1973"/>
                  </a:cubicBezTo>
                  <a:cubicBezTo>
                    <a:pt x="565" y="2279"/>
                    <a:pt x="899" y="2460"/>
                    <a:pt x="1262" y="2546"/>
                  </a:cubicBezTo>
                  <a:cubicBezTo>
                    <a:pt x="1960" y="2718"/>
                    <a:pt x="2753" y="2756"/>
                    <a:pt x="3479" y="2785"/>
                  </a:cubicBezTo>
                  <a:cubicBezTo>
                    <a:pt x="3722" y="2796"/>
                    <a:pt x="3965" y="2801"/>
                    <a:pt x="4209" y="2801"/>
                  </a:cubicBezTo>
                  <a:cubicBezTo>
                    <a:pt x="5479" y="2801"/>
                    <a:pt x="6754" y="2656"/>
                    <a:pt x="7989" y="2384"/>
                  </a:cubicBezTo>
                  <a:cubicBezTo>
                    <a:pt x="8744" y="2221"/>
                    <a:pt x="10473" y="1839"/>
                    <a:pt x="9929" y="989"/>
                  </a:cubicBezTo>
                  <a:cubicBezTo>
                    <a:pt x="9852" y="864"/>
                    <a:pt x="9718" y="759"/>
                    <a:pt x="9575" y="683"/>
                  </a:cubicBezTo>
                  <a:cubicBezTo>
                    <a:pt x="9470" y="616"/>
                    <a:pt x="9327" y="559"/>
                    <a:pt x="9183" y="520"/>
                  </a:cubicBezTo>
                  <a:cubicBezTo>
                    <a:pt x="8481" y="137"/>
                    <a:pt x="7476" y="1"/>
                    <a:pt x="6440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3820;p56"/>
            <p:cNvSpPr/>
            <p:nvPr/>
          </p:nvSpPr>
          <p:spPr>
            <a:xfrm>
              <a:off x="1890817" y="3799462"/>
              <a:ext cx="110045" cy="108907"/>
            </a:xfrm>
            <a:custGeom>
              <a:avLst/>
              <a:gdLst/>
              <a:ahLst/>
              <a:cxnLst/>
              <a:rect l="l" t="t" r="r" b="b"/>
              <a:pathLst>
                <a:path w="1845" h="1826" extrusionOk="0">
                  <a:moveTo>
                    <a:pt x="316" y="0"/>
                  </a:moveTo>
                  <a:cubicBezTo>
                    <a:pt x="211" y="48"/>
                    <a:pt x="96" y="105"/>
                    <a:pt x="1" y="163"/>
                  </a:cubicBezTo>
                  <a:cubicBezTo>
                    <a:pt x="325" y="182"/>
                    <a:pt x="602" y="478"/>
                    <a:pt x="392" y="879"/>
                  </a:cubicBezTo>
                  <a:cubicBezTo>
                    <a:pt x="346" y="965"/>
                    <a:pt x="419" y="1069"/>
                    <a:pt x="510" y="1069"/>
                  </a:cubicBezTo>
                  <a:cubicBezTo>
                    <a:pt x="531" y="1069"/>
                    <a:pt x="552" y="1064"/>
                    <a:pt x="574" y="1051"/>
                  </a:cubicBezTo>
                  <a:cubicBezTo>
                    <a:pt x="675" y="991"/>
                    <a:pt x="773" y="965"/>
                    <a:pt x="866" y="965"/>
                  </a:cubicBezTo>
                  <a:cubicBezTo>
                    <a:pt x="1189" y="965"/>
                    <a:pt x="1450" y="1280"/>
                    <a:pt x="1539" y="1606"/>
                  </a:cubicBezTo>
                  <a:cubicBezTo>
                    <a:pt x="1558" y="1673"/>
                    <a:pt x="1568" y="1739"/>
                    <a:pt x="1577" y="1806"/>
                  </a:cubicBezTo>
                  <a:cubicBezTo>
                    <a:pt x="1663" y="1816"/>
                    <a:pt x="1759" y="1825"/>
                    <a:pt x="1845" y="1825"/>
                  </a:cubicBezTo>
                  <a:cubicBezTo>
                    <a:pt x="1826" y="1539"/>
                    <a:pt x="1749" y="1262"/>
                    <a:pt x="1558" y="1042"/>
                  </a:cubicBezTo>
                  <a:cubicBezTo>
                    <a:pt x="1385" y="822"/>
                    <a:pt x="1136" y="699"/>
                    <a:pt x="877" y="699"/>
                  </a:cubicBezTo>
                  <a:cubicBezTo>
                    <a:pt x="821" y="699"/>
                    <a:pt x="764" y="705"/>
                    <a:pt x="708" y="717"/>
                  </a:cubicBezTo>
                  <a:cubicBezTo>
                    <a:pt x="736" y="402"/>
                    <a:pt x="564" y="134"/>
                    <a:pt x="316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3821;p56"/>
            <p:cNvSpPr/>
            <p:nvPr/>
          </p:nvSpPr>
          <p:spPr>
            <a:xfrm>
              <a:off x="1970026" y="3773815"/>
              <a:ext cx="129430" cy="137416"/>
            </a:xfrm>
            <a:custGeom>
              <a:avLst/>
              <a:gdLst/>
              <a:ahLst/>
              <a:cxnLst/>
              <a:rect l="l" t="t" r="r" b="b"/>
              <a:pathLst>
                <a:path w="2170" h="2304" extrusionOk="0">
                  <a:moveTo>
                    <a:pt x="287" y="0"/>
                  </a:moveTo>
                  <a:cubicBezTo>
                    <a:pt x="249" y="10"/>
                    <a:pt x="220" y="19"/>
                    <a:pt x="182" y="29"/>
                  </a:cubicBezTo>
                  <a:cubicBezTo>
                    <a:pt x="125" y="39"/>
                    <a:pt x="68" y="58"/>
                    <a:pt x="1" y="77"/>
                  </a:cubicBezTo>
                  <a:cubicBezTo>
                    <a:pt x="249" y="220"/>
                    <a:pt x="373" y="535"/>
                    <a:pt x="115" y="832"/>
                  </a:cubicBezTo>
                  <a:cubicBezTo>
                    <a:pt x="41" y="915"/>
                    <a:pt x="84" y="1071"/>
                    <a:pt x="201" y="1071"/>
                  </a:cubicBezTo>
                  <a:cubicBezTo>
                    <a:pt x="204" y="1071"/>
                    <a:pt x="207" y="1071"/>
                    <a:pt x="211" y="1071"/>
                  </a:cubicBezTo>
                  <a:cubicBezTo>
                    <a:pt x="260" y="1070"/>
                    <a:pt x="309" y="1069"/>
                    <a:pt x="357" y="1069"/>
                  </a:cubicBezTo>
                  <a:cubicBezTo>
                    <a:pt x="810" y="1069"/>
                    <a:pt x="1232" y="1126"/>
                    <a:pt x="1491" y="1558"/>
                  </a:cubicBezTo>
                  <a:cubicBezTo>
                    <a:pt x="1625" y="1797"/>
                    <a:pt x="1702" y="2064"/>
                    <a:pt x="1835" y="2303"/>
                  </a:cubicBezTo>
                  <a:cubicBezTo>
                    <a:pt x="1940" y="2303"/>
                    <a:pt x="2055" y="2303"/>
                    <a:pt x="2170" y="2294"/>
                  </a:cubicBezTo>
                  <a:cubicBezTo>
                    <a:pt x="1979" y="2036"/>
                    <a:pt x="1902" y="1692"/>
                    <a:pt x="1740" y="1415"/>
                  </a:cubicBezTo>
                  <a:cubicBezTo>
                    <a:pt x="1453" y="918"/>
                    <a:pt x="975" y="793"/>
                    <a:pt x="450" y="784"/>
                  </a:cubicBezTo>
                  <a:cubicBezTo>
                    <a:pt x="564" y="497"/>
                    <a:pt x="478" y="191"/>
                    <a:pt x="287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3822;p56"/>
            <p:cNvSpPr/>
            <p:nvPr/>
          </p:nvSpPr>
          <p:spPr>
            <a:xfrm>
              <a:off x="2040108" y="3757831"/>
              <a:ext cx="160803" cy="148808"/>
            </a:xfrm>
            <a:custGeom>
              <a:avLst/>
              <a:gdLst/>
              <a:ahLst/>
              <a:cxnLst/>
              <a:rect l="l" t="t" r="r" b="b"/>
              <a:pathLst>
                <a:path w="2696" h="2495" extrusionOk="0">
                  <a:moveTo>
                    <a:pt x="345" y="1"/>
                  </a:moveTo>
                  <a:cubicBezTo>
                    <a:pt x="221" y="20"/>
                    <a:pt x="116" y="39"/>
                    <a:pt x="1" y="68"/>
                  </a:cubicBezTo>
                  <a:cubicBezTo>
                    <a:pt x="345" y="211"/>
                    <a:pt x="555" y="545"/>
                    <a:pt x="527" y="975"/>
                  </a:cubicBezTo>
                  <a:cubicBezTo>
                    <a:pt x="527" y="1042"/>
                    <a:pt x="574" y="1100"/>
                    <a:pt x="632" y="1119"/>
                  </a:cubicBezTo>
                  <a:cubicBezTo>
                    <a:pt x="1367" y="1339"/>
                    <a:pt x="1788" y="1969"/>
                    <a:pt x="2285" y="2495"/>
                  </a:cubicBezTo>
                  <a:cubicBezTo>
                    <a:pt x="2418" y="2485"/>
                    <a:pt x="2562" y="2466"/>
                    <a:pt x="2696" y="2457"/>
                  </a:cubicBezTo>
                  <a:cubicBezTo>
                    <a:pt x="2524" y="2294"/>
                    <a:pt x="2361" y="2113"/>
                    <a:pt x="2208" y="1941"/>
                  </a:cubicBezTo>
                  <a:cubicBezTo>
                    <a:pt x="1807" y="1491"/>
                    <a:pt x="1396" y="1061"/>
                    <a:pt x="813" y="870"/>
                  </a:cubicBezTo>
                  <a:cubicBezTo>
                    <a:pt x="785" y="498"/>
                    <a:pt x="603" y="192"/>
                    <a:pt x="345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3823;p56"/>
            <p:cNvSpPr/>
            <p:nvPr/>
          </p:nvSpPr>
          <p:spPr>
            <a:xfrm>
              <a:off x="2136435" y="3746439"/>
              <a:ext cx="161340" cy="147078"/>
            </a:xfrm>
            <a:custGeom>
              <a:avLst/>
              <a:gdLst/>
              <a:ahLst/>
              <a:cxnLst/>
              <a:rect l="l" t="t" r="r" b="b"/>
              <a:pathLst>
                <a:path w="2705" h="2466" extrusionOk="0">
                  <a:moveTo>
                    <a:pt x="364" y="1"/>
                  </a:moveTo>
                  <a:cubicBezTo>
                    <a:pt x="240" y="1"/>
                    <a:pt x="125" y="10"/>
                    <a:pt x="1" y="29"/>
                  </a:cubicBezTo>
                  <a:cubicBezTo>
                    <a:pt x="106" y="87"/>
                    <a:pt x="201" y="173"/>
                    <a:pt x="287" y="268"/>
                  </a:cubicBezTo>
                  <a:cubicBezTo>
                    <a:pt x="517" y="536"/>
                    <a:pt x="498" y="832"/>
                    <a:pt x="612" y="1138"/>
                  </a:cubicBezTo>
                  <a:cubicBezTo>
                    <a:pt x="784" y="1568"/>
                    <a:pt x="1262" y="1788"/>
                    <a:pt x="1625" y="2026"/>
                  </a:cubicBezTo>
                  <a:cubicBezTo>
                    <a:pt x="1816" y="2151"/>
                    <a:pt x="2027" y="2313"/>
                    <a:pt x="2265" y="2466"/>
                  </a:cubicBezTo>
                  <a:cubicBezTo>
                    <a:pt x="2409" y="2437"/>
                    <a:pt x="2562" y="2409"/>
                    <a:pt x="2705" y="2380"/>
                  </a:cubicBezTo>
                  <a:cubicBezTo>
                    <a:pt x="2609" y="2323"/>
                    <a:pt x="2523" y="2265"/>
                    <a:pt x="2437" y="2208"/>
                  </a:cubicBezTo>
                  <a:cubicBezTo>
                    <a:pt x="2189" y="2046"/>
                    <a:pt x="1950" y="1883"/>
                    <a:pt x="1702" y="1730"/>
                  </a:cubicBezTo>
                  <a:cubicBezTo>
                    <a:pt x="1453" y="1558"/>
                    <a:pt x="1100" y="1405"/>
                    <a:pt x="937" y="1138"/>
                  </a:cubicBezTo>
                  <a:cubicBezTo>
                    <a:pt x="698" y="765"/>
                    <a:pt x="737" y="354"/>
                    <a:pt x="393" y="20"/>
                  </a:cubicBezTo>
                  <a:cubicBezTo>
                    <a:pt x="383" y="10"/>
                    <a:pt x="373" y="1"/>
                    <a:pt x="364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3824;p56"/>
            <p:cNvSpPr/>
            <p:nvPr/>
          </p:nvSpPr>
          <p:spPr>
            <a:xfrm>
              <a:off x="2232225" y="3744173"/>
              <a:ext cx="172732" cy="123699"/>
            </a:xfrm>
            <a:custGeom>
              <a:avLst/>
              <a:gdLst/>
              <a:ahLst/>
              <a:cxnLst/>
              <a:rect l="l" t="t" r="r" b="b"/>
              <a:pathLst>
                <a:path w="2896" h="2074" extrusionOk="0">
                  <a:moveTo>
                    <a:pt x="0" y="1"/>
                  </a:moveTo>
                  <a:lnTo>
                    <a:pt x="0" y="1"/>
                  </a:lnTo>
                  <a:cubicBezTo>
                    <a:pt x="182" y="86"/>
                    <a:pt x="344" y="211"/>
                    <a:pt x="468" y="392"/>
                  </a:cubicBezTo>
                  <a:cubicBezTo>
                    <a:pt x="631" y="622"/>
                    <a:pt x="631" y="889"/>
                    <a:pt x="726" y="1147"/>
                  </a:cubicBezTo>
                  <a:cubicBezTo>
                    <a:pt x="908" y="1644"/>
                    <a:pt x="1433" y="1730"/>
                    <a:pt x="1882" y="1883"/>
                  </a:cubicBezTo>
                  <a:cubicBezTo>
                    <a:pt x="1997" y="1921"/>
                    <a:pt x="2179" y="1998"/>
                    <a:pt x="2398" y="2074"/>
                  </a:cubicBezTo>
                  <a:cubicBezTo>
                    <a:pt x="2580" y="2007"/>
                    <a:pt x="2752" y="1940"/>
                    <a:pt x="2895" y="1854"/>
                  </a:cubicBezTo>
                  <a:cubicBezTo>
                    <a:pt x="2790" y="1816"/>
                    <a:pt x="2695" y="1778"/>
                    <a:pt x="2599" y="1749"/>
                  </a:cubicBezTo>
                  <a:cubicBezTo>
                    <a:pt x="2083" y="1577"/>
                    <a:pt x="1175" y="1453"/>
                    <a:pt x="994" y="880"/>
                  </a:cubicBezTo>
                  <a:cubicBezTo>
                    <a:pt x="889" y="545"/>
                    <a:pt x="736" y="249"/>
                    <a:pt x="516" y="29"/>
                  </a:cubicBezTo>
                  <a:cubicBezTo>
                    <a:pt x="344" y="10"/>
                    <a:pt x="172" y="10"/>
                    <a:pt x="0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3825;p56"/>
            <p:cNvSpPr/>
            <p:nvPr/>
          </p:nvSpPr>
          <p:spPr>
            <a:xfrm>
              <a:off x="2319426" y="3753835"/>
              <a:ext cx="111178" cy="76462"/>
            </a:xfrm>
            <a:custGeom>
              <a:avLst/>
              <a:gdLst/>
              <a:ahLst/>
              <a:cxnLst/>
              <a:rect l="l" t="t" r="r" b="b"/>
              <a:pathLst>
                <a:path w="1864" h="1282" extrusionOk="0">
                  <a:moveTo>
                    <a:pt x="0" y="1"/>
                  </a:moveTo>
                  <a:lnTo>
                    <a:pt x="0" y="1"/>
                  </a:lnTo>
                  <a:cubicBezTo>
                    <a:pt x="191" y="211"/>
                    <a:pt x="334" y="469"/>
                    <a:pt x="554" y="660"/>
                  </a:cubicBezTo>
                  <a:cubicBezTo>
                    <a:pt x="736" y="842"/>
                    <a:pt x="965" y="966"/>
                    <a:pt x="1194" y="1062"/>
                  </a:cubicBezTo>
                  <a:cubicBezTo>
                    <a:pt x="1366" y="1138"/>
                    <a:pt x="1596" y="1214"/>
                    <a:pt x="1825" y="1281"/>
                  </a:cubicBezTo>
                  <a:cubicBezTo>
                    <a:pt x="1863" y="1176"/>
                    <a:pt x="1863" y="1052"/>
                    <a:pt x="1806" y="928"/>
                  </a:cubicBezTo>
                  <a:cubicBezTo>
                    <a:pt x="1538" y="842"/>
                    <a:pt x="1280" y="737"/>
                    <a:pt x="1089" y="632"/>
                  </a:cubicBezTo>
                  <a:cubicBezTo>
                    <a:pt x="860" y="507"/>
                    <a:pt x="688" y="326"/>
                    <a:pt x="516" y="144"/>
                  </a:cubicBezTo>
                  <a:cubicBezTo>
                    <a:pt x="354" y="87"/>
                    <a:pt x="182" y="39"/>
                    <a:pt x="0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3826;p56"/>
            <p:cNvSpPr/>
            <p:nvPr/>
          </p:nvSpPr>
          <p:spPr>
            <a:xfrm>
              <a:off x="1939845" y="3778169"/>
              <a:ext cx="172135" cy="45448"/>
            </a:xfrm>
            <a:custGeom>
              <a:avLst/>
              <a:gdLst/>
              <a:ahLst/>
              <a:cxnLst/>
              <a:rect l="l" t="t" r="r" b="b"/>
              <a:pathLst>
                <a:path w="2886" h="762" extrusionOk="0">
                  <a:moveTo>
                    <a:pt x="2246" y="1"/>
                  </a:moveTo>
                  <a:cubicBezTo>
                    <a:pt x="2017" y="1"/>
                    <a:pt x="1783" y="40"/>
                    <a:pt x="1567" y="71"/>
                  </a:cubicBezTo>
                  <a:cubicBezTo>
                    <a:pt x="1080" y="147"/>
                    <a:pt x="583" y="262"/>
                    <a:pt x="144" y="501"/>
                  </a:cubicBezTo>
                  <a:cubicBezTo>
                    <a:pt x="0" y="572"/>
                    <a:pt x="92" y="761"/>
                    <a:pt x="230" y="761"/>
                  </a:cubicBezTo>
                  <a:cubicBezTo>
                    <a:pt x="239" y="761"/>
                    <a:pt x="249" y="760"/>
                    <a:pt x="258" y="759"/>
                  </a:cubicBezTo>
                  <a:cubicBezTo>
                    <a:pt x="726" y="682"/>
                    <a:pt x="1185" y="548"/>
                    <a:pt x="1653" y="491"/>
                  </a:cubicBezTo>
                  <a:cubicBezTo>
                    <a:pt x="2036" y="443"/>
                    <a:pt x="2456" y="472"/>
                    <a:pt x="2810" y="310"/>
                  </a:cubicBezTo>
                  <a:cubicBezTo>
                    <a:pt x="2886" y="281"/>
                    <a:pt x="2886" y="147"/>
                    <a:pt x="2810" y="118"/>
                  </a:cubicBezTo>
                  <a:cubicBezTo>
                    <a:pt x="2637" y="30"/>
                    <a:pt x="2444" y="1"/>
                    <a:pt x="2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3827;p56"/>
            <p:cNvSpPr/>
            <p:nvPr/>
          </p:nvSpPr>
          <p:spPr>
            <a:xfrm>
              <a:off x="1778565" y="3700217"/>
              <a:ext cx="729518" cy="475410"/>
            </a:xfrm>
            <a:custGeom>
              <a:avLst/>
              <a:gdLst/>
              <a:ahLst/>
              <a:cxnLst/>
              <a:rect l="l" t="t" r="r" b="b"/>
              <a:pathLst>
                <a:path w="12231" h="7971" extrusionOk="0">
                  <a:moveTo>
                    <a:pt x="7243" y="355"/>
                  </a:moveTo>
                  <a:cubicBezTo>
                    <a:pt x="8046" y="355"/>
                    <a:pt x="8801" y="451"/>
                    <a:pt x="9488" y="642"/>
                  </a:cubicBezTo>
                  <a:cubicBezTo>
                    <a:pt x="10922" y="1043"/>
                    <a:pt x="11629" y="1607"/>
                    <a:pt x="11648" y="2352"/>
                  </a:cubicBezTo>
                  <a:cubicBezTo>
                    <a:pt x="11629" y="2916"/>
                    <a:pt x="11648" y="3461"/>
                    <a:pt x="11686" y="4015"/>
                  </a:cubicBezTo>
                  <a:cubicBezTo>
                    <a:pt x="11715" y="4435"/>
                    <a:pt x="11763" y="4789"/>
                    <a:pt x="11801" y="5104"/>
                  </a:cubicBezTo>
                  <a:cubicBezTo>
                    <a:pt x="11839" y="5439"/>
                    <a:pt x="11877" y="5706"/>
                    <a:pt x="11877" y="5916"/>
                  </a:cubicBezTo>
                  <a:cubicBezTo>
                    <a:pt x="11877" y="6796"/>
                    <a:pt x="9508" y="7436"/>
                    <a:pt x="5705" y="7598"/>
                  </a:cubicBezTo>
                  <a:cubicBezTo>
                    <a:pt x="5490" y="7609"/>
                    <a:pt x="5276" y="7614"/>
                    <a:pt x="5064" y="7614"/>
                  </a:cubicBezTo>
                  <a:cubicBezTo>
                    <a:pt x="4711" y="7614"/>
                    <a:pt x="4363" y="7599"/>
                    <a:pt x="4023" y="7569"/>
                  </a:cubicBezTo>
                  <a:cubicBezTo>
                    <a:pt x="1672" y="7378"/>
                    <a:pt x="468" y="6633"/>
                    <a:pt x="478" y="6413"/>
                  </a:cubicBezTo>
                  <a:cubicBezTo>
                    <a:pt x="526" y="4999"/>
                    <a:pt x="487" y="4397"/>
                    <a:pt x="440" y="3767"/>
                  </a:cubicBezTo>
                  <a:cubicBezTo>
                    <a:pt x="430" y="3566"/>
                    <a:pt x="411" y="3356"/>
                    <a:pt x="401" y="3117"/>
                  </a:cubicBezTo>
                  <a:lnTo>
                    <a:pt x="401" y="3088"/>
                  </a:lnTo>
                  <a:cubicBezTo>
                    <a:pt x="373" y="2897"/>
                    <a:pt x="440" y="2668"/>
                    <a:pt x="602" y="2410"/>
                  </a:cubicBezTo>
                  <a:cubicBezTo>
                    <a:pt x="1147" y="1569"/>
                    <a:pt x="3163" y="804"/>
                    <a:pt x="5733" y="460"/>
                  </a:cubicBezTo>
                  <a:cubicBezTo>
                    <a:pt x="6259" y="394"/>
                    <a:pt x="6756" y="355"/>
                    <a:pt x="7243" y="355"/>
                  </a:cubicBezTo>
                  <a:close/>
                  <a:moveTo>
                    <a:pt x="7241" y="0"/>
                  </a:moveTo>
                  <a:cubicBezTo>
                    <a:pt x="6742" y="0"/>
                    <a:pt x="6226" y="36"/>
                    <a:pt x="5695" y="107"/>
                  </a:cubicBezTo>
                  <a:cubicBezTo>
                    <a:pt x="3564" y="394"/>
                    <a:pt x="1032" y="1091"/>
                    <a:pt x="306" y="2219"/>
                  </a:cubicBezTo>
                  <a:cubicBezTo>
                    <a:pt x="86" y="2543"/>
                    <a:pt x="0" y="2859"/>
                    <a:pt x="48" y="3136"/>
                  </a:cubicBezTo>
                  <a:cubicBezTo>
                    <a:pt x="57" y="3384"/>
                    <a:pt x="67" y="3585"/>
                    <a:pt x="86" y="3795"/>
                  </a:cubicBezTo>
                  <a:cubicBezTo>
                    <a:pt x="124" y="4416"/>
                    <a:pt x="163" y="4999"/>
                    <a:pt x="115" y="6404"/>
                  </a:cubicBezTo>
                  <a:cubicBezTo>
                    <a:pt x="96" y="7063"/>
                    <a:pt x="1873" y="7761"/>
                    <a:pt x="3994" y="7933"/>
                  </a:cubicBezTo>
                  <a:cubicBezTo>
                    <a:pt x="4348" y="7961"/>
                    <a:pt x="4720" y="7971"/>
                    <a:pt x="5093" y="7971"/>
                  </a:cubicBezTo>
                  <a:cubicBezTo>
                    <a:pt x="5303" y="7971"/>
                    <a:pt x="5514" y="7971"/>
                    <a:pt x="5724" y="7961"/>
                  </a:cubicBezTo>
                  <a:cubicBezTo>
                    <a:pt x="11103" y="7732"/>
                    <a:pt x="12231" y="6719"/>
                    <a:pt x="12231" y="5916"/>
                  </a:cubicBezTo>
                  <a:cubicBezTo>
                    <a:pt x="12231" y="5678"/>
                    <a:pt x="12202" y="5410"/>
                    <a:pt x="12154" y="5056"/>
                  </a:cubicBezTo>
                  <a:cubicBezTo>
                    <a:pt x="12116" y="4751"/>
                    <a:pt x="12078" y="4407"/>
                    <a:pt x="12049" y="3986"/>
                  </a:cubicBezTo>
                  <a:cubicBezTo>
                    <a:pt x="12002" y="3451"/>
                    <a:pt x="11992" y="2916"/>
                    <a:pt x="12002" y="2362"/>
                  </a:cubicBezTo>
                  <a:cubicBezTo>
                    <a:pt x="11973" y="967"/>
                    <a:pt x="10176" y="460"/>
                    <a:pt x="9584" y="298"/>
                  </a:cubicBezTo>
                  <a:cubicBezTo>
                    <a:pt x="8865" y="100"/>
                    <a:pt x="8078" y="0"/>
                    <a:pt x="72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3828;p56"/>
            <p:cNvSpPr/>
            <p:nvPr/>
          </p:nvSpPr>
          <p:spPr>
            <a:xfrm>
              <a:off x="2276064" y="4064274"/>
              <a:ext cx="145951" cy="178928"/>
            </a:xfrm>
            <a:custGeom>
              <a:avLst/>
              <a:gdLst/>
              <a:ahLst/>
              <a:cxnLst/>
              <a:rect l="l" t="t" r="r" b="b"/>
              <a:pathLst>
                <a:path w="2447" h="3000" extrusionOk="0">
                  <a:moveTo>
                    <a:pt x="341" y="2220"/>
                  </a:moveTo>
                  <a:cubicBezTo>
                    <a:pt x="456" y="2220"/>
                    <a:pt x="520" y="2320"/>
                    <a:pt x="584" y="2402"/>
                  </a:cubicBezTo>
                  <a:cubicBezTo>
                    <a:pt x="569" y="2400"/>
                    <a:pt x="555" y="2399"/>
                    <a:pt x="540" y="2399"/>
                  </a:cubicBezTo>
                  <a:cubicBezTo>
                    <a:pt x="472" y="2399"/>
                    <a:pt x="411" y="2418"/>
                    <a:pt x="364" y="2450"/>
                  </a:cubicBezTo>
                  <a:cubicBezTo>
                    <a:pt x="316" y="2450"/>
                    <a:pt x="268" y="2440"/>
                    <a:pt x="221" y="2392"/>
                  </a:cubicBezTo>
                  <a:cubicBezTo>
                    <a:pt x="135" y="2306"/>
                    <a:pt x="230" y="2220"/>
                    <a:pt x="326" y="2220"/>
                  </a:cubicBezTo>
                  <a:cubicBezTo>
                    <a:pt x="331" y="2220"/>
                    <a:pt x="336" y="2220"/>
                    <a:pt x="341" y="2220"/>
                  </a:cubicBezTo>
                  <a:close/>
                  <a:moveTo>
                    <a:pt x="612" y="2574"/>
                  </a:moveTo>
                  <a:cubicBezTo>
                    <a:pt x="635" y="2611"/>
                    <a:pt x="669" y="2637"/>
                    <a:pt x="715" y="2637"/>
                  </a:cubicBezTo>
                  <a:cubicBezTo>
                    <a:pt x="728" y="2637"/>
                    <a:pt x="741" y="2635"/>
                    <a:pt x="756" y="2631"/>
                  </a:cubicBezTo>
                  <a:lnTo>
                    <a:pt x="756" y="2631"/>
                  </a:lnTo>
                  <a:cubicBezTo>
                    <a:pt x="746" y="2717"/>
                    <a:pt x="718" y="2784"/>
                    <a:pt x="622" y="2813"/>
                  </a:cubicBezTo>
                  <a:cubicBezTo>
                    <a:pt x="602" y="2818"/>
                    <a:pt x="581" y="2821"/>
                    <a:pt x="558" y="2821"/>
                  </a:cubicBezTo>
                  <a:cubicBezTo>
                    <a:pt x="504" y="2821"/>
                    <a:pt x="448" y="2803"/>
                    <a:pt x="421" y="2755"/>
                  </a:cubicBezTo>
                  <a:cubicBezTo>
                    <a:pt x="393" y="2698"/>
                    <a:pt x="421" y="2631"/>
                    <a:pt x="469" y="2593"/>
                  </a:cubicBezTo>
                  <a:cubicBezTo>
                    <a:pt x="507" y="2593"/>
                    <a:pt x="546" y="2583"/>
                    <a:pt x="584" y="2583"/>
                  </a:cubicBezTo>
                  <a:cubicBezTo>
                    <a:pt x="593" y="2583"/>
                    <a:pt x="603" y="2574"/>
                    <a:pt x="612" y="2574"/>
                  </a:cubicBezTo>
                  <a:close/>
                  <a:moveTo>
                    <a:pt x="936" y="0"/>
                  </a:moveTo>
                  <a:cubicBezTo>
                    <a:pt x="824" y="0"/>
                    <a:pt x="714" y="5"/>
                    <a:pt x="612" y="13"/>
                  </a:cubicBezTo>
                  <a:cubicBezTo>
                    <a:pt x="507" y="23"/>
                    <a:pt x="507" y="176"/>
                    <a:pt x="612" y="176"/>
                  </a:cubicBezTo>
                  <a:cubicBezTo>
                    <a:pt x="636" y="175"/>
                    <a:pt x="660" y="175"/>
                    <a:pt x="685" y="175"/>
                  </a:cubicBezTo>
                  <a:cubicBezTo>
                    <a:pt x="1325" y="175"/>
                    <a:pt x="2363" y="306"/>
                    <a:pt x="2170" y="1207"/>
                  </a:cubicBezTo>
                  <a:cubicBezTo>
                    <a:pt x="2027" y="1876"/>
                    <a:pt x="1339" y="2134"/>
                    <a:pt x="765" y="2335"/>
                  </a:cubicBezTo>
                  <a:cubicBezTo>
                    <a:pt x="686" y="2170"/>
                    <a:pt x="511" y="2036"/>
                    <a:pt x="340" y="2036"/>
                  </a:cubicBezTo>
                  <a:cubicBezTo>
                    <a:pt x="265" y="2036"/>
                    <a:pt x="190" y="2063"/>
                    <a:pt x="125" y="2125"/>
                  </a:cubicBezTo>
                  <a:cubicBezTo>
                    <a:pt x="20" y="2220"/>
                    <a:pt x="1" y="2364"/>
                    <a:pt x="87" y="2469"/>
                  </a:cubicBezTo>
                  <a:cubicBezTo>
                    <a:pt x="135" y="2536"/>
                    <a:pt x="202" y="2564"/>
                    <a:pt x="268" y="2583"/>
                  </a:cubicBezTo>
                  <a:cubicBezTo>
                    <a:pt x="211" y="2727"/>
                    <a:pt x="249" y="2908"/>
                    <a:pt x="440" y="2975"/>
                  </a:cubicBezTo>
                  <a:cubicBezTo>
                    <a:pt x="482" y="2992"/>
                    <a:pt x="524" y="2999"/>
                    <a:pt x="565" y="2999"/>
                  </a:cubicBezTo>
                  <a:cubicBezTo>
                    <a:pt x="785" y="2999"/>
                    <a:pt x="971" y="2782"/>
                    <a:pt x="947" y="2564"/>
                  </a:cubicBezTo>
                  <a:cubicBezTo>
                    <a:pt x="1654" y="2306"/>
                    <a:pt x="2447" y="1886"/>
                    <a:pt x="2447" y="1035"/>
                  </a:cubicBezTo>
                  <a:cubicBezTo>
                    <a:pt x="2447" y="189"/>
                    <a:pt x="1628" y="0"/>
                    <a:pt x="93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3829;p56"/>
            <p:cNvSpPr/>
            <p:nvPr/>
          </p:nvSpPr>
          <p:spPr>
            <a:xfrm>
              <a:off x="1821271" y="3994910"/>
              <a:ext cx="92390" cy="70199"/>
            </a:xfrm>
            <a:custGeom>
              <a:avLst/>
              <a:gdLst/>
              <a:ahLst/>
              <a:cxnLst/>
              <a:rect l="l" t="t" r="r" b="b"/>
              <a:pathLst>
                <a:path w="1549" h="1177" extrusionOk="0">
                  <a:moveTo>
                    <a:pt x="734" y="1"/>
                  </a:moveTo>
                  <a:cubicBezTo>
                    <a:pt x="390" y="1"/>
                    <a:pt x="100" y="190"/>
                    <a:pt x="58" y="469"/>
                  </a:cubicBezTo>
                  <a:cubicBezTo>
                    <a:pt x="1" y="784"/>
                    <a:pt x="287" y="1100"/>
                    <a:pt x="679" y="1167"/>
                  </a:cubicBezTo>
                  <a:cubicBezTo>
                    <a:pt x="725" y="1173"/>
                    <a:pt x="771" y="1176"/>
                    <a:pt x="815" y="1176"/>
                  </a:cubicBezTo>
                  <a:cubicBezTo>
                    <a:pt x="1160" y="1176"/>
                    <a:pt x="1450" y="987"/>
                    <a:pt x="1501" y="708"/>
                  </a:cubicBezTo>
                  <a:cubicBezTo>
                    <a:pt x="1549" y="393"/>
                    <a:pt x="1272" y="77"/>
                    <a:pt x="870" y="10"/>
                  </a:cubicBezTo>
                  <a:cubicBezTo>
                    <a:pt x="824" y="4"/>
                    <a:pt x="779" y="1"/>
                    <a:pt x="734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3830;p56"/>
            <p:cNvSpPr/>
            <p:nvPr/>
          </p:nvSpPr>
          <p:spPr>
            <a:xfrm>
              <a:off x="2054364" y="4032962"/>
              <a:ext cx="92390" cy="69961"/>
            </a:xfrm>
            <a:custGeom>
              <a:avLst/>
              <a:gdLst/>
              <a:ahLst/>
              <a:cxnLst/>
              <a:rect l="l" t="t" r="r" b="b"/>
              <a:pathLst>
                <a:path w="1549" h="1173" extrusionOk="0">
                  <a:moveTo>
                    <a:pt x="722" y="0"/>
                  </a:moveTo>
                  <a:cubicBezTo>
                    <a:pt x="383" y="0"/>
                    <a:pt x="100" y="195"/>
                    <a:pt x="58" y="471"/>
                  </a:cubicBezTo>
                  <a:cubicBezTo>
                    <a:pt x="1" y="787"/>
                    <a:pt x="288" y="1102"/>
                    <a:pt x="679" y="1159"/>
                  </a:cubicBezTo>
                  <a:cubicBezTo>
                    <a:pt x="731" y="1168"/>
                    <a:pt x="783" y="1172"/>
                    <a:pt x="833" y="1172"/>
                  </a:cubicBezTo>
                  <a:cubicBezTo>
                    <a:pt x="1170" y="1172"/>
                    <a:pt x="1451" y="984"/>
                    <a:pt x="1501" y="710"/>
                  </a:cubicBezTo>
                  <a:cubicBezTo>
                    <a:pt x="1549" y="395"/>
                    <a:pt x="1272" y="79"/>
                    <a:pt x="870" y="13"/>
                  </a:cubicBezTo>
                  <a:cubicBezTo>
                    <a:pt x="820" y="4"/>
                    <a:pt x="770" y="0"/>
                    <a:pt x="722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3831;p56"/>
            <p:cNvSpPr/>
            <p:nvPr/>
          </p:nvSpPr>
          <p:spPr>
            <a:xfrm>
              <a:off x="1869166" y="3968369"/>
              <a:ext cx="60480" cy="40318"/>
            </a:xfrm>
            <a:custGeom>
              <a:avLst/>
              <a:gdLst/>
              <a:ahLst/>
              <a:cxnLst/>
              <a:rect l="l" t="t" r="r" b="b"/>
              <a:pathLst>
                <a:path w="1014" h="676" extrusionOk="0">
                  <a:moveTo>
                    <a:pt x="495" y="1"/>
                  </a:moveTo>
                  <a:cubicBezTo>
                    <a:pt x="391" y="1"/>
                    <a:pt x="295" y="31"/>
                    <a:pt x="211" y="92"/>
                  </a:cubicBezTo>
                  <a:cubicBezTo>
                    <a:pt x="106" y="169"/>
                    <a:pt x="39" y="274"/>
                    <a:pt x="20" y="408"/>
                  </a:cubicBezTo>
                  <a:cubicBezTo>
                    <a:pt x="0" y="474"/>
                    <a:pt x="58" y="551"/>
                    <a:pt x="125" y="560"/>
                  </a:cubicBezTo>
                  <a:cubicBezTo>
                    <a:pt x="131" y="561"/>
                    <a:pt x="138" y="562"/>
                    <a:pt x="144" y="562"/>
                  </a:cubicBezTo>
                  <a:cubicBezTo>
                    <a:pt x="212" y="562"/>
                    <a:pt x="270" y="516"/>
                    <a:pt x="287" y="446"/>
                  </a:cubicBezTo>
                  <a:cubicBezTo>
                    <a:pt x="297" y="388"/>
                    <a:pt x="325" y="341"/>
                    <a:pt x="373" y="312"/>
                  </a:cubicBezTo>
                  <a:cubicBezTo>
                    <a:pt x="402" y="283"/>
                    <a:pt x="443" y="270"/>
                    <a:pt x="486" y="270"/>
                  </a:cubicBezTo>
                  <a:cubicBezTo>
                    <a:pt x="499" y="270"/>
                    <a:pt x="512" y="272"/>
                    <a:pt x="526" y="274"/>
                  </a:cubicBezTo>
                  <a:cubicBezTo>
                    <a:pt x="583" y="283"/>
                    <a:pt x="631" y="312"/>
                    <a:pt x="669" y="360"/>
                  </a:cubicBezTo>
                  <a:cubicBezTo>
                    <a:pt x="698" y="408"/>
                    <a:pt x="707" y="465"/>
                    <a:pt x="698" y="513"/>
                  </a:cubicBezTo>
                  <a:cubicBezTo>
                    <a:pt x="688" y="589"/>
                    <a:pt x="736" y="656"/>
                    <a:pt x="813" y="675"/>
                  </a:cubicBezTo>
                  <a:lnTo>
                    <a:pt x="832" y="675"/>
                  </a:lnTo>
                  <a:cubicBezTo>
                    <a:pt x="899" y="675"/>
                    <a:pt x="956" y="627"/>
                    <a:pt x="975" y="560"/>
                  </a:cubicBezTo>
                  <a:cubicBezTo>
                    <a:pt x="1013" y="293"/>
                    <a:pt x="832" y="44"/>
                    <a:pt x="574" y="6"/>
                  </a:cubicBezTo>
                  <a:cubicBezTo>
                    <a:pt x="547" y="2"/>
                    <a:pt x="521" y="1"/>
                    <a:pt x="49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3832;p56"/>
            <p:cNvSpPr/>
            <p:nvPr/>
          </p:nvSpPr>
          <p:spPr>
            <a:xfrm>
              <a:off x="2052097" y="3998071"/>
              <a:ext cx="60480" cy="40199"/>
            </a:xfrm>
            <a:custGeom>
              <a:avLst/>
              <a:gdLst/>
              <a:ahLst/>
              <a:cxnLst/>
              <a:rect l="l" t="t" r="r" b="b"/>
              <a:pathLst>
                <a:path w="1014" h="674" extrusionOk="0">
                  <a:moveTo>
                    <a:pt x="503" y="0"/>
                  </a:moveTo>
                  <a:cubicBezTo>
                    <a:pt x="264" y="0"/>
                    <a:pt x="55" y="172"/>
                    <a:pt x="20" y="406"/>
                  </a:cubicBezTo>
                  <a:cubicBezTo>
                    <a:pt x="1" y="483"/>
                    <a:pt x="58" y="550"/>
                    <a:pt x="125" y="559"/>
                  </a:cubicBezTo>
                  <a:cubicBezTo>
                    <a:pt x="135" y="562"/>
                    <a:pt x="145" y="563"/>
                    <a:pt x="155" y="563"/>
                  </a:cubicBezTo>
                  <a:cubicBezTo>
                    <a:pt x="218" y="563"/>
                    <a:pt x="271" y="512"/>
                    <a:pt x="287" y="454"/>
                  </a:cubicBezTo>
                  <a:cubicBezTo>
                    <a:pt x="305" y="346"/>
                    <a:pt x="400" y="272"/>
                    <a:pt x="507" y="272"/>
                  </a:cubicBezTo>
                  <a:cubicBezTo>
                    <a:pt x="513" y="272"/>
                    <a:pt x="520" y="272"/>
                    <a:pt x="526" y="273"/>
                  </a:cubicBezTo>
                  <a:cubicBezTo>
                    <a:pt x="584" y="282"/>
                    <a:pt x="631" y="320"/>
                    <a:pt x="670" y="359"/>
                  </a:cubicBezTo>
                  <a:cubicBezTo>
                    <a:pt x="698" y="406"/>
                    <a:pt x="708" y="464"/>
                    <a:pt x="698" y="521"/>
                  </a:cubicBezTo>
                  <a:cubicBezTo>
                    <a:pt x="689" y="598"/>
                    <a:pt x="736" y="664"/>
                    <a:pt x="813" y="674"/>
                  </a:cubicBezTo>
                  <a:lnTo>
                    <a:pt x="842" y="674"/>
                  </a:lnTo>
                  <a:cubicBezTo>
                    <a:pt x="899" y="674"/>
                    <a:pt x="956" y="626"/>
                    <a:pt x="975" y="559"/>
                  </a:cubicBezTo>
                  <a:cubicBezTo>
                    <a:pt x="1014" y="301"/>
                    <a:pt x="832" y="53"/>
                    <a:pt x="574" y="5"/>
                  </a:cubicBezTo>
                  <a:cubicBezTo>
                    <a:pt x="550" y="2"/>
                    <a:pt x="526" y="0"/>
                    <a:pt x="5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Google Shape;3833;p56"/>
            <p:cNvSpPr/>
            <p:nvPr/>
          </p:nvSpPr>
          <p:spPr>
            <a:xfrm>
              <a:off x="1955234" y="4024493"/>
              <a:ext cx="61613" cy="29762"/>
            </a:xfrm>
            <a:custGeom>
              <a:avLst/>
              <a:gdLst/>
              <a:ahLst/>
              <a:cxnLst/>
              <a:rect l="l" t="t" r="r" b="b"/>
              <a:pathLst>
                <a:path w="1033" h="499" extrusionOk="0">
                  <a:moveTo>
                    <a:pt x="155" y="1"/>
                  </a:moveTo>
                  <a:cubicBezTo>
                    <a:pt x="130" y="1"/>
                    <a:pt x="107" y="7"/>
                    <a:pt x="86" y="21"/>
                  </a:cubicBezTo>
                  <a:cubicBezTo>
                    <a:pt x="19" y="59"/>
                    <a:pt x="0" y="145"/>
                    <a:pt x="38" y="202"/>
                  </a:cubicBezTo>
                  <a:cubicBezTo>
                    <a:pt x="134" y="355"/>
                    <a:pt x="287" y="460"/>
                    <a:pt x="468" y="489"/>
                  </a:cubicBezTo>
                  <a:cubicBezTo>
                    <a:pt x="507" y="499"/>
                    <a:pt x="535" y="499"/>
                    <a:pt x="574" y="499"/>
                  </a:cubicBezTo>
                  <a:cubicBezTo>
                    <a:pt x="717" y="499"/>
                    <a:pt x="860" y="451"/>
                    <a:pt x="965" y="355"/>
                  </a:cubicBezTo>
                  <a:cubicBezTo>
                    <a:pt x="1023" y="307"/>
                    <a:pt x="1032" y="221"/>
                    <a:pt x="984" y="164"/>
                  </a:cubicBezTo>
                  <a:cubicBezTo>
                    <a:pt x="957" y="132"/>
                    <a:pt x="918" y="114"/>
                    <a:pt x="878" y="114"/>
                  </a:cubicBezTo>
                  <a:cubicBezTo>
                    <a:pt x="848" y="114"/>
                    <a:pt x="818" y="124"/>
                    <a:pt x="793" y="145"/>
                  </a:cubicBezTo>
                  <a:cubicBezTo>
                    <a:pt x="733" y="198"/>
                    <a:pt x="654" y="227"/>
                    <a:pt x="576" y="227"/>
                  </a:cubicBezTo>
                  <a:cubicBezTo>
                    <a:pt x="556" y="227"/>
                    <a:pt x="536" y="225"/>
                    <a:pt x="516" y="221"/>
                  </a:cubicBezTo>
                  <a:cubicBezTo>
                    <a:pt x="411" y="212"/>
                    <a:pt x="325" y="145"/>
                    <a:pt x="268" y="59"/>
                  </a:cubicBezTo>
                  <a:cubicBezTo>
                    <a:pt x="243" y="22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7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5" name="Google Shape;2815;p59"/>
          <p:cNvGrpSpPr/>
          <p:nvPr/>
        </p:nvGrpSpPr>
        <p:grpSpPr>
          <a:xfrm>
            <a:off x="1044330" y="509271"/>
            <a:ext cx="1138777" cy="1315777"/>
            <a:chOff x="6892175" y="1103074"/>
            <a:chExt cx="1138777" cy="1315777"/>
          </a:xfrm>
        </p:grpSpPr>
        <p:sp>
          <p:nvSpPr>
            <p:cNvPr id="2816" name="Google Shape;2816;p59"/>
            <p:cNvSpPr/>
            <p:nvPr/>
          </p:nvSpPr>
          <p:spPr>
            <a:xfrm>
              <a:off x="7515722" y="1610111"/>
              <a:ext cx="126836" cy="218265"/>
            </a:xfrm>
            <a:custGeom>
              <a:avLst/>
              <a:gdLst/>
              <a:ahLst/>
              <a:cxnLst/>
              <a:rect l="l" t="t" r="r" b="b"/>
              <a:pathLst>
                <a:path w="3747" h="6448" extrusionOk="0">
                  <a:moveTo>
                    <a:pt x="788" y="0"/>
                  </a:moveTo>
                  <a:cubicBezTo>
                    <a:pt x="524" y="0"/>
                    <a:pt x="259" y="64"/>
                    <a:pt x="0" y="242"/>
                  </a:cubicBezTo>
                  <a:cubicBezTo>
                    <a:pt x="0" y="2310"/>
                    <a:pt x="0" y="4379"/>
                    <a:pt x="0" y="6447"/>
                  </a:cubicBezTo>
                  <a:lnTo>
                    <a:pt x="781" y="6447"/>
                  </a:lnTo>
                  <a:cubicBezTo>
                    <a:pt x="1210" y="6330"/>
                    <a:pt x="1600" y="6174"/>
                    <a:pt x="1951" y="5940"/>
                  </a:cubicBezTo>
                  <a:cubicBezTo>
                    <a:pt x="2459" y="5549"/>
                    <a:pt x="2888" y="5081"/>
                    <a:pt x="3317" y="4613"/>
                  </a:cubicBezTo>
                  <a:cubicBezTo>
                    <a:pt x="3356" y="4574"/>
                    <a:pt x="3356" y="4496"/>
                    <a:pt x="3395" y="4418"/>
                  </a:cubicBezTo>
                  <a:cubicBezTo>
                    <a:pt x="3747" y="3442"/>
                    <a:pt x="3708" y="2388"/>
                    <a:pt x="3239" y="1452"/>
                  </a:cubicBezTo>
                  <a:cubicBezTo>
                    <a:pt x="2966" y="905"/>
                    <a:pt x="2459" y="437"/>
                    <a:pt x="1873" y="242"/>
                  </a:cubicBezTo>
                  <a:cubicBezTo>
                    <a:pt x="1531" y="128"/>
                    <a:pt x="1161" y="0"/>
                    <a:pt x="788" y="0"/>
                  </a:cubicBezTo>
                  <a:close/>
                </a:path>
              </a:pathLst>
            </a:custGeom>
            <a:solidFill>
              <a:srgbClr val="28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7" name="Google Shape;2817;p59"/>
            <p:cNvSpPr/>
            <p:nvPr/>
          </p:nvSpPr>
          <p:spPr>
            <a:xfrm>
              <a:off x="6892175" y="1103074"/>
              <a:ext cx="1058185" cy="1266532"/>
            </a:xfrm>
            <a:custGeom>
              <a:avLst/>
              <a:gdLst/>
              <a:ahLst/>
              <a:cxnLst/>
              <a:rect l="l" t="t" r="r" b="b"/>
              <a:pathLst>
                <a:path w="31261" h="37416" extrusionOk="0">
                  <a:moveTo>
                    <a:pt x="19182" y="14982"/>
                  </a:moveTo>
                  <a:cubicBezTo>
                    <a:pt x="19553" y="14982"/>
                    <a:pt x="19923" y="15121"/>
                    <a:pt x="20294" y="15260"/>
                  </a:cubicBezTo>
                  <a:cubicBezTo>
                    <a:pt x="20880" y="15455"/>
                    <a:pt x="21387" y="15923"/>
                    <a:pt x="21660" y="16470"/>
                  </a:cubicBezTo>
                  <a:cubicBezTo>
                    <a:pt x="22129" y="17406"/>
                    <a:pt x="22168" y="18460"/>
                    <a:pt x="21816" y="19436"/>
                  </a:cubicBezTo>
                  <a:cubicBezTo>
                    <a:pt x="21777" y="19514"/>
                    <a:pt x="21777" y="19592"/>
                    <a:pt x="21738" y="19631"/>
                  </a:cubicBezTo>
                  <a:cubicBezTo>
                    <a:pt x="21309" y="20099"/>
                    <a:pt x="20880" y="20567"/>
                    <a:pt x="20372" y="20958"/>
                  </a:cubicBezTo>
                  <a:cubicBezTo>
                    <a:pt x="20021" y="21192"/>
                    <a:pt x="19631" y="21348"/>
                    <a:pt x="19202" y="21465"/>
                  </a:cubicBezTo>
                  <a:lnTo>
                    <a:pt x="18421" y="21465"/>
                  </a:lnTo>
                  <a:cubicBezTo>
                    <a:pt x="18368" y="21473"/>
                    <a:pt x="18316" y="21476"/>
                    <a:pt x="18266" y="21476"/>
                  </a:cubicBezTo>
                  <a:cubicBezTo>
                    <a:pt x="17792" y="21476"/>
                    <a:pt x="17404" y="21169"/>
                    <a:pt x="17016" y="20958"/>
                  </a:cubicBezTo>
                  <a:cubicBezTo>
                    <a:pt x="16626" y="20724"/>
                    <a:pt x="16314" y="20411"/>
                    <a:pt x="16158" y="19982"/>
                  </a:cubicBezTo>
                  <a:cubicBezTo>
                    <a:pt x="15689" y="19084"/>
                    <a:pt x="15611" y="17992"/>
                    <a:pt x="16002" y="17055"/>
                  </a:cubicBezTo>
                  <a:cubicBezTo>
                    <a:pt x="16041" y="16977"/>
                    <a:pt x="16041" y="16899"/>
                    <a:pt x="16080" y="16860"/>
                  </a:cubicBezTo>
                  <a:cubicBezTo>
                    <a:pt x="16548" y="16236"/>
                    <a:pt x="17094" y="15728"/>
                    <a:pt x="17758" y="15299"/>
                  </a:cubicBezTo>
                  <a:cubicBezTo>
                    <a:pt x="17953" y="15221"/>
                    <a:pt x="18187" y="15221"/>
                    <a:pt x="18421" y="15221"/>
                  </a:cubicBezTo>
                  <a:cubicBezTo>
                    <a:pt x="18675" y="15047"/>
                    <a:pt x="18928" y="14982"/>
                    <a:pt x="19182" y="14982"/>
                  </a:cubicBezTo>
                  <a:close/>
                  <a:moveTo>
                    <a:pt x="3591" y="29778"/>
                  </a:moveTo>
                  <a:cubicBezTo>
                    <a:pt x="3942" y="29778"/>
                    <a:pt x="4060" y="30012"/>
                    <a:pt x="4255" y="30207"/>
                  </a:cubicBezTo>
                  <a:cubicBezTo>
                    <a:pt x="4450" y="30363"/>
                    <a:pt x="4645" y="30597"/>
                    <a:pt x="4762" y="30753"/>
                  </a:cubicBezTo>
                  <a:lnTo>
                    <a:pt x="4762" y="31612"/>
                  </a:lnTo>
                  <a:cubicBezTo>
                    <a:pt x="4664" y="31729"/>
                    <a:pt x="4557" y="31748"/>
                    <a:pt x="4450" y="31748"/>
                  </a:cubicBezTo>
                  <a:cubicBezTo>
                    <a:pt x="4396" y="31748"/>
                    <a:pt x="4342" y="31744"/>
                    <a:pt x="4290" y="31744"/>
                  </a:cubicBezTo>
                  <a:cubicBezTo>
                    <a:pt x="4238" y="31744"/>
                    <a:pt x="4186" y="31748"/>
                    <a:pt x="4138" y="31768"/>
                  </a:cubicBezTo>
                  <a:cubicBezTo>
                    <a:pt x="3630" y="31417"/>
                    <a:pt x="3240" y="30948"/>
                    <a:pt x="3006" y="30363"/>
                  </a:cubicBezTo>
                  <a:lnTo>
                    <a:pt x="3591" y="29778"/>
                  </a:lnTo>
                  <a:close/>
                  <a:moveTo>
                    <a:pt x="1796" y="31768"/>
                  </a:moveTo>
                  <a:cubicBezTo>
                    <a:pt x="1903" y="31768"/>
                    <a:pt x="2011" y="31807"/>
                    <a:pt x="2108" y="31885"/>
                  </a:cubicBezTo>
                  <a:cubicBezTo>
                    <a:pt x="2420" y="32197"/>
                    <a:pt x="2733" y="32588"/>
                    <a:pt x="2967" y="32978"/>
                  </a:cubicBezTo>
                  <a:cubicBezTo>
                    <a:pt x="3045" y="33212"/>
                    <a:pt x="3045" y="33407"/>
                    <a:pt x="3006" y="33641"/>
                  </a:cubicBezTo>
                  <a:cubicBezTo>
                    <a:pt x="2967" y="33758"/>
                    <a:pt x="2811" y="33836"/>
                    <a:pt x="2733" y="33914"/>
                  </a:cubicBezTo>
                  <a:cubicBezTo>
                    <a:pt x="2069" y="33680"/>
                    <a:pt x="1523" y="33212"/>
                    <a:pt x="1250" y="32548"/>
                  </a:cubicBezTo>
                  <a:cubicBezTo>
                    <a:pt x="1172" y="32314"/>
                    <a:pt x="1250" y="32002"/>
                    <a:pt x="1484" y="31885"/>
                  </a:cubicBezTo>
                  <a:cubicBezTo>
                    <a:pt x="1581" y="31807"/>
                    <a:pt x="1689" y="31768"/>
                    <a:pt x="1796" y="31768"/>
                  </a:cubicBezTo>
                  <a:close/>
                  <a:moveTo>
                    <a:pt x="27241" y="1"/>
                  </a:moveTo>
                  <a:cubicBezTo>
                    <a:pt x="27085" y="1"/>
                    <a:pt x="26968" y="1"/>
                    <a:pt x="26812" y="79"/>
                  </a:cubicBezTo>
                  <a:cubicBezTo>
                    <a:pt x="26070" y="391"/>
                    <a:pt x="25407" y="820"/>
                    <a:pt x="24821" y="1406"/>
                  </a:cubicBezTo>
                  <a:cubicBezTo>
                    <a:pt x="24002" y="2303"/>
                    <a:pt x="23338" y="3279"/>
                    <a:pt x="22753" y="4372"/>
                  </a:cubicBezTo>
                  <a:cubicBezTo>
                    <a:pt x="22480" y="4879"/>
                    <a:pt x="22246" y="5425"/>
                    <a:pt x="22090" y="5972"/>
                  </a:cubicBezTo>
                  <a:cubicBezTo>
                    <a:pt x="21855" y="6518"/>
                    <a:pt x="21426" y="7025"/>
                    <a:pt x="21387" y="7650"/>
                  </a:cubicBezTo>
                  <a:cubicBezTo>
                    <a:pt x="20997" y="8313"/>
                    <a:pt x="20685" y="9016"/>
                    <a:pt x="20451" y="9757"/>
                  </a:cubicBezTo>
                  <a:cubicBezTo>
                    <a:pt x="20099" y="10460"/>
                    <a:pt x="19787" y="11201"/>
                    <a:pt x="19553" y="11943"/>
                  </a:cubicBezTo>
                  <a:cubicBezTo>
                    <a:pt x="19514" y="12021"/>
                    <a:pt x="19319" y="12021"/>
                    <a:pt x="19241" y="12021"/>
                  </a:cubicBezTo>
                  <a:cubicBezTo>
                    <a:pt x="19202" y="11982"/>
                    <a:pt x="19202" y="11865"/>
                    <a:pt x="19163" y="11826"/>
                  </a:cubicBezTo>
                  <a:cubicBezTo>
                    <a:pt x="18460" y="10772"/>
                    <a:pt x="17797" y="9718"/>
                    <a:pt x="17133" y="8704"/>
                  </a:cubicBezTo>
                  <a:cubicBezTo>
                    <a:pt x="16080" y="7025"/>
                    <a:pt x="14831" y="5464"/>
                    <a:pt x="13465" y="4020"/>
                  </a:cubicBezTo>
                  <a:cubicBezTo>
                    <a:pt x="12723" y="3162"/>
                    <a:pt x="11670" y="2576"/>
                    <a:pt x="10538" y="2420"/>
                  </a:cubicBezTo>
                  <a:cubicBezTo>
                    <a:pt x="10255" y="2266"/>
                    <a:pt x="9981" y="2205"/>
                    <a:pt x="9713" y="2205"/>
                  </a:cubicBezTo>
                  <a:cubicBezTo>
                    <a:pt x="9169" y="2205"/>
                    <a:pt x="8654" y="2458"/>
                    <a:pt x="8157" y="2694"/>
                  </a:cubicBezTo>
                  <a:cubicBezTo>
                    <a:pt x="7806" y="2850"/>
                    <a:pt x="7572" y="3240"/>
                    <a:pt x="7299" y="3552"/>
                  </a:cubicBezTo>
                  <a:cubicBezTo>
                    <a:pt x="7260" y="3552"/>
                    <a:pt x="6830" y="5425"/>
                    <a:pt x="6830" y="5425"/>
                  </a:cubicBezTo>
                  <a:cubicBezTo>
                    <a:pt x="6713" y="6206"/>
                    <a:pt x="7065" y="6869"/>
                    <a:pt x="7065" y="7611"/>
                  </a:cubicBezTo>
                  <a:cubicBezTo>
                    <a:pt x="7065" y="7728"/>
                    <a:pt x="7182" y="7806"/>
                    <a:pt x="7221" y="7923"/>
                  </a:cubicBezTo>
                  <a:cubicBezTo>
                    <a:pt x="7689" y="9406"/>
                    <a:pt x="8352" y="10811"/>
                    <a:pt x="9250" y="12099"/>
                  </a:cubicBezTo>
                  <a:cubicBezTo>
                    <a:pt x="9952" y="13192"/>
                    <a:pt x="10655" y="14245"/>
                    <a:pt x="11435" y="15260"/>
                  </a:cubicBezTo>
                  <a:cubicBezTo>
                    <a:pt x="12528" y="16782"/>
                    <a:pt x="13465" y="18382"/>
                    <a:pt x="14440" y="19865"/>
                  </a:cubicBezTo>
                  <a:cubicBezTo>
                    <a:pt x="13816" y="20958"/>
                    <a:pt x="12879" y="21699"/>
                    <a:pt x="12177" y="22675"/>
                  </a:cubicBezTo>
                  <a:cubicBezTo>
                    <a:pt x="11787" y="23143"/>
                    <a:pt x="11318" y="23612"/>
                    <a:pt x="10850" y="24041"/>
                  </a:cubicBezTo>
                  <a:cubicBezTo>
                    <a:pt x="10421" y="24548"/>
                    <a:pt x="9952" y="25095"/>
                    <a:pt x="9562" y="25563"/>
                  </a:cubicBezTo>
                  <a:cubicBezTo>
                    <a:pt x="9133" y="25992"/>
                    <a:pt x="8743" y="26421"/>
                    <a:pt x="8274" y="26812"/>
                  </a:cubicBezTo>
                  <a:cubicBezTo>
                    <a:pt x="7884" y="27202"/>
                    <a:pt x="7416" y="27592"/>
                    <a:pt x="6947" y="27943"/>
                  </a:cubicBezTo>
                  <a:cubicBezTo>
                    <a:pt x="6362" y="28295"/>
                    <a:pt x="5933" y="28880"/>
                    <a:pt x="5269" y="29075"/>
                  </a:cubicBezTo>
                  <a:cubicBezTo>
                    <a:pt x="4762" y="28841"/>
                    <a:pt x="4294" y="28646"/>
                    <a:pt x="3825" y="28451"/>
                  </a:cubicBezTo>
                  <a:cubicBezTo>
                    <a:pt x="3708" y="28412"/>
                    <a:pt x="3591" y="28412"/>
                    <a:pt x="3474" y="28412"/>
                  </a:cubicBezTo>
                  <a:cubicBezTo>
                    <a:pt x="2967" y="28607"/>
                    <a:pt x="2342" y="28685"/>
                    <a:pt x="2108" y="29348"/>
                  </a:cubicBezTo>
                  <a:cubicBezTo>
                    <a:pt x="2030" y="29622"/>
                    <a:pt x="1913" y="29895"/>
                    <a:pt x="1796" y="30129"/>
                  </a:cubicBezTo>
                  <a:cubicBezTo>
                    <a:pt x="1523" y="30207"/>
                    <a:pt x="1250" y="30285"/>
                    <a:pt x="976" y="30402"/>
                  </a:cubicBezTo>
                  <a:cubicBezTo>
                    <a:pt x="313" y="30753"/>
                    <a:pt x="1" y="31534"/>
                    <a:pt x="274" y="32275"/>
                  </a:cubicBezTo>
                  <a:cubicBezTo>
                    <a:pt x="274" y="32353"/>
                    <a:pt x="313" y="32470"/>
                    <a:pt x="352" y="32588"/>
                  </a:cubicBezTo>
                  <a:cubicBezTo>
                    <a:pt x="820" y="34266"/>
                    <a:pt x="1913" y="35749"/>
                    <a:pt x="3396" y="36724"/>
                  </a:cubicBezTo>
                  <a:cubicBezTo>
                    <a:pt x="3864" y="37036"/>
                    <a:pt x="4411" y="37232"/>
                    <a:pt x="4996" y="37349"/>
                  </a:cubicBezTo>
                  <a:cubicBezTo>
                    <a:pt x="5208" y="37393"/>
                    <a:pt x="5423" y="37416"/>
                    <a:pt x="5637" y="37416"/>
                  </a:cubicBezTo>
                  <a:cubicBezTo>
                    <a:pt x="6171" y="37416"/>
                    <a:pt x="6697" y="37276"/>
                    <a:pt x="7143" y="36997"/>
                  </a:cubicBezTo>
                  <a:cubicBezTo>
                    <a:pt x="7533" y="36802"/>
                    <a:pt x="7884" y="36529"/>
                    <a:pt x="8118" y="36217"/>
                  </a:cubicBezTo>
                  <a:cubicBezTo>
                    <a:pt x="8430" y="35866"/>
                    <a:pt x="8860" y="35632"/>
                    <a:pt x="9328" y="35554"/>
                  </a:cubicBezTo>
                  <a:cubicBezTo>
                    <a:pt x="9562" y="35163"/>
                    <a:pt x="9992" y="34890"/>
                    <a:pt x="10460" y="34851"/>
                  </a:cubicBezTo>
                  <a:cubicBezTo>
                    <a:pt x="10421" y="34695"/>
                    <a:pt x="10499" y="34500"/>
                    <a:pt x="10616" y="34383"/>
                  </a:cubicBezTo>
                  <a:lnTo>
                    <a:pt x="12450" y="32900"/>
                  </a:lnTo>
                  <a:cubicBezTo>
                    <a:pt x="12684" y="32431"/>
                    <a:pt x="13114" y="32080"/>
                    <a:pt x="13582" y="31924"/>
                  </a:cubicBezTo>
                  <a:cubicBezTo>
                    <a:pt x="13621" y="31807"/>
                    <a:pt x="13582" y="31651"/>
                    <a:pt x="13660" y="31612"/>
                  </a:cubicBezTo>
                  <a:cubicBezTo>
                    <a:pt x="14167" y="31026"/>
                    <a:pt x="14714" y="30480"/>
                    <a:pt x="15299" y="30012"/>
                  </a:cubicBezTo>
                  <a:cubicBezTo>
                    <a:pt x="15533" y="29583"/>
                    <a:pt x="15884" y="29270"/>
                    <a:pt x="16275" y="29036"/>
                  </a:cubicBezTo>
                  <a:cubicBezTo>
                    <a:pt x="16314" y="28919"/>
                    <a:pt x="16275" y="28763"/>
                    <a:pt x="16353" y="28724"/>
                  </a:cubicBezTo>
                  <a:cubicBezTo>
                    <a:pt x="16782" y="28178"/>
                    <a:pt x="17289" y="27709"/>
                    <a:pt x="17836" y="27280"/>
                  </a:cubicBezTo>
                  <a:cubicBezTo>
                    <a:pt x="17992" y="26851"/>
                    <a:pt x="18265" y="26460"/>
                    <a:pt x="18655" y="26187"/>
                  </a:cubicBezTo>
                  <a:cubicBezTo>
                    <a:pt x="18889" y="26382"/>
                    <a:pt x="19124" y="26656"/>
                    <a:pt x="19319" y="26929"/>
                  </a:cubicBezTo>
                  <a:cubicBezTo>
                    <a:pt x="20255" y="28334"/>
                    <a:pt x="21426" y="29543"/>
                    <a:pt x="22441" y="30870"/>
                  </a:cubicBezTo>
                  <a:cubicBezTo>
                    <a:pt x="22831" y="31300"/>
                    <a:pt x="23182" y="31768"/>
                    <a:pt x="23534" y="32236"/>
                  </a:cubicBezTo>
                  <a:cubicBezTo>
                    <a:pt x="23885" y="32783"/>
                    <a:pt x="24431" y="33212"/>
                    <a:pt x="24587" y="33875"/>
                  </a:cubicBezTo>
                  <a:cubicBezTo>
                    <a:pt x="24900" y="34110"/>
                    <a:pt x="24900" y="34539"/>
                    <a:pt x="25251" y="34695"/>
                  </a:cubicBezTo>
                  <a:cubicBezTo>
                    <a:pt x="25446" y="34422"/>
                    <a:pt x="25641" y="34149"/>
                    <a:pt x="25836" y="33914"/>
                  </a:cubicBezTo>
                  <a:cubicBezTo>
                    <a:pt x="26162" y="33552"/>
                    <a:pt x="26622" y="33325"/>
                    <a:pt x="27092" y="33325"/>
                  </a:cubicBezTo>
                  <a:cubicBezTo>
                    <a:pt x="27128" y="33325"/>
                    <a:pt x="27165" y="33326"/>
                    <a:pt x="27202" y="33329"/>
                  </a:cubicBezTo>
                  <a:lnTo>
                    <a:pt x="27983" y="33329"/>
                  </a:lnTo>
                  <a:cubicBezTo>
                    <a:pt x="28295" y="33056"/>
                    <a:pt x="27983" y="32548"/>
                    <a:pt x="28334" y="32314"/>
                  </a:cubicBezTo>
                  <a:cubicBezTo>
                    <a:pt x="28451" y="31768"/>
                    <a:pt x="28919" y="31651"/>
                    <a:pt x="29309" y="31573"/>
                  </a:cubicBezTo>
                  <a:cubicBezTo>
                    <a:pt x="29441" y="31529"/>
                    <a:pt x="29578" y="31507"/>
                    <a:pt x="29717" y="31507"/>
                  </a:cubicBezTo>
                  <a:cubicBezTo>
                    <a:pt x="29948" y="31507"/>
                    <a:pt x="30183" y="31568"/>
                    <a:pt x="30402" y="31690"/>
                  </a:cubicBezTo>
                  <a:cubicBezTo>
                    <a:pt x="30597" y="31768"/>
                    <a:pt x="30832" y="31768"/>
                    <a:pt x="31066" y="31768"/>
                  </a:cubicBezTo>
                  <a:cubicBezTo>
                    <a:pt x="31105" y="31768"/>
                    <a:pt x="31183" y="31612"/>
                    <a:pt x="31261" y="31534"/>
                  </a:cubicBezTo>
                  <a:cubicBezTo>
                    <a:pt x="30910" y="30831"/>
                    <a:pt x="30558" y="30129"/>
                    <a:pt x="30090" y="29465"/>
                  </a:cubicBezTo>
                  <a:cubicBezTo>
                    <a:pt x="29817" y="28997"/>
                    <a:pt x="29466" y="28568"/>
                    <a:pt x="29192" y="28100"/>
                  </a:cubicBezTo>
                  <a:cubicBezTo>
                    <a:pt x="28724" y="27319"/>
                    <a:pt x="28217" y="26538"/>
                    <a:pt x="27631" y="25836"/>
                  </a:cubicBezTo>
                  <a:cubicBezTo>
                    <a:pt x="26851" y="24782"/>
                    <a:pt x="26109" y="23612"/>
                    <a:pt x="25446" y="22558"/>
                  </a:cubicBezTo>
                  <a:cubicBezTo>
                    <a:pt x="24743" y="21504"/>
                    <a:pt x="24197" y="20411"/>
                    <a:pt x="23495" y="19397"/>
                  </a:cubicBezTo>
                  <a:cubicBezTo>
                    <a:pt x="23377" y="19241"/>
                    <a:pt x="23377" y="19045"/>
                    <a:pt x="23456" y="18889"/>
                  </a:cubicBezTo>
                  <a:cubicBezTo>
                    <a:pt x="23534" y="18655"/>
                    <a:pt x="23651" y="18499"/>
                    <a:pt x="23768" y="18304"/>
                  </a:cubicBezTo>
                  <a:cubicBezTo>
                    <a:pt x="24860" y="16704"/>
                    <a:pt x="25914" y="15065"/>
                    <a:pt x="26968" y="13465"/>
                  </a:cubicBezTo>
                  <a:cubicBezTo>
                    <a:pt x="27358" y="12879"/>
                    <a:pt x="27670" y="12255"/>
                    <a:pt x="27983" y="11670"/>
                  </a:cubicBezTo>
                  <a:cubicBezTo>
                    <a:pt x="28724" y="10147"/>
                    <a:pt x="29544" y="8704"/>
                    <a:pt x="30051" y="7103"/>
                  </a:cubicBezTo>
                  <a:cubicBezTo>
                    <a:pt x="30402" y="6128"/>
                    <a:pt x="30597" y="5113"/>
                    <a:pt x="30597" y="4098"/>
                  </a:cubicBezTo>
                  <a:cubicBezTo>
                    <a:pt x="30558" y="3942"/>
                    <a:pt x="30558" y="3786"/>
                    <a:pt x="30597" y="3630"/>
                  </a:cubicBezTo>
                  <a:cubicBezTo>
                    <a:pt x="30597" y="3162"/>
                    <a:pt x="30519" y="2694"/>
                    <a:pt x="30324" y="2264"/>
                  </a:cubicBezTo>
                  <a:cubicBezTo>
                    <a:pt x="30051" y="1562"/>
                    <a:pt x="29622" y="976"/>
                    <a:pt x="29075" y="469"/>
                  </a:cubicBezTo>
                  <a:cubicBezTo>
                    <a:pt x="28841" y="274"/>
                    <a:pt x="28568" y="118"/>
                    <a:pt x="28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8" name="Google Shape;2818;p59"/>
            <p:cNvSpPr/>
            <p:nvPr/>
          </p:nvSpPr>
          <p:spPr>
            <a:xfrm>
              <a:off x="7728400" y="2157259"/>
              <a:ext cx="302551" cy="261593"/>
            </a:xfrm>
            <a:custGeom>
              <a:avLst/>
              <a:gdLst/>
              <a:ahLst/>
              <a:cxnLst/>
              <a:rect l="l" t="t" r="r" b="b"/>
              <a:pathLst>
                <a:path w="8938" h="7728" extrusionOk="0">
                  <a:moveTo>
                    <a:pt x="7376" y="1"/>
                  </a:moveTo>
                  <a:lnTo>
                    <a:pt x="6518" y="430"/>
                  </a:lnTo>
                  <a:cubicBezTo>
                    <a:pt x="6440" y="508"/>
                    <a:pt x="6362" y="664"/>
                    <a:pt x="6284" y="664"/>
                  </a:cubicBezTo>
                  <a:cubicBezTo>
                    <a:pt x="6088" y="664"/>
                    <a:pt x="5854" y="625"/>
                    <a:pt x="5659" y="547"/>
                  </a:cubicBezTo>
                  <a:cubicBezTo>
                    <a:pt x="5447" y="452"/>
                    <a:pt x="5219" y="401"/>
                    <a:pt x="4996" y="401"/>
                  </a:cubicBezTo>
                  <a:cubicBezTo>
                    <a:pt x="4850" y="401"/>
                    <a:pt x="4705" y="423"/>
                    <a:pt x="4566" y="469"/>
                  </a:cubicBezTo>
                  <a:cubicBezTo>
                    <a:pt x="4176" y="547"/>
                    <a:pt x="3708" y="664"/>
                    <a:pt x="3591" y="1210"/>
                  </a:cubicBezTo>
                  <a:cubicBezTo>
                    <a:pt x="3240" y="1445"/>
                    <a:pt x="3513" y="1913"/>
                    <a:pt x="3240" y="2225"/>
                  </a:cubicBezTo>
                  <a:lnTo>
                    <a:pt x="2459" y="2225"/>
                  </a:lnTo>
                  <a:cubicBezTo>
                    <a:pt x="2417" y="2222"/>
                    <a:pt x="2374" y="2220"/>
                    <a:pt x="2332" y="2220"/>
                  </a:cubicBezTo>
                  <a:cubicBezTo>
                    <a:pt x="1868" y="2220"/>
                    <a:pt x="1415" y="2417"/>
                    <a:pt x="1093" y="2810"/>
                  </a:cubicBezTo>
                  <a:cubicBezTo>
                    <a:pt x="898" y="3045"/>
                    <a:pt x="703" y="3318"/>
                    <a:pt x="508" y="3591"/>
                  </a:cubicBezTo>
                  <a:cubicBezTo>
                    <a:pt x="469" y="3747"/>
                    <a:pt x="430" y="3981"/>
                    <a:pt x="352" y="4215"/>
                  </a:cubicBezTo>
                  <a:cubicBezTo>
                    <a:pt x="0" y="4996"/>
                    <a:pt x="196" y="5933"/>
                    <a:pt x="859" y="6557"/>
                  </a:cubicBezTo>
                  <a:cubicBezTo>
                    <a:pt x="976" y="6674"/>
                    <a:pt x="1132" y="6791"/>
                    <a:pt x="1288" y="6908"/>
                  </a:cubicBezTo>
                  <a:cubicBezTo>
                    <a:pt x="1561" y="6869"/>
                    <a:pt x="1796" y="6869"/>
                    <a:pt x="2069" y="6830"/>
                  </a:cubicBezTo>
                  <a:cubicBezTo>
                    <a:pt x="2186" y="6791"/>
                    <a:pt x="2303" y="6752"/>
                    <a:pt x="2420" y="6674"/>
                  </a:cubicBezTo>
                  <a:cubicBezTo>
                    <a:pt x="2654" y="7220"/>
                    <a:pt x="3162" y="7611"/>
                    <a:pt x="3747" y="7728"/>
                  </a:cubicBezTo>
                  <a:cubicBezTo>
                    <a:pt x="4488" y="7650"/>
                    <a:pt x="4801" y="7103"/>
                    <a:pt x="5230" y="6674"/>
                  </a:cubicBezTo>
                  <a:cubicBezTo>
                    <a:pt x="5464" y="6830"/>
                    <a:pt x="5698" y="6947"/>
                    <a:pt x="5932" y="7025"/>
                  </a:cubicBezTo>
                  <a:cubicBezTo>
                    <a:pt x="6095" y="7103"/>
                    <a:pt x="6264" y="7138"/>
                    <a:pt x="6429" y="7138"/>
                  </a:cubicBezTo>
                  <a:cubicBezTo>
                    <a:pt x="7014" y="7138"/>
                    <a:pt x="7550" y="6689"/>
                    <a:pt x="7611" y="6050"/>
                  </a:cubicBezTo>
                  <a:cubicBezTo>
                    <a:pt x="7650" y="5893"/>
                    <a:pt x="7689" y="5737"/>
                    <a:pt x="7689" y="5620"/>
                  </a:cubicBezTo>
                  <a:cubicBezTo>
                    <a:pt x="8313" y="5425"/>
                    <a:pt x="8313" y="5425"/>
                    <a:pt x="8937" y="4723"/>
                  </a:cubicBezTo>
                  <a:lnTo>
                    <a:pt x="8937" y="3513"/>
                  </a:lnTo>
                  <a:cubicBezTo>
                    <a:pt x="8898" y="3435"/>
                    <a:pt x="8859" y="3396"/>
                    <a:pt x="8820" y="3318"/>
                  </a:cubicBezTo>
                  <a:cubicBezTo>
                    <a:pt x="8508" y="3084"/>
                    <a:pt x="8430" y="2654"/>
                    <a:pt x="8625" y="2342"/>
                  </a:cubicBezTo>
                  <a:cubicBezTo>
                    <a:pt x="8937" y="1835"/>
                    <a:pt x="8625" y="1366"/>
                    <a:pt x="8469" y="859"/>
                  </a:cubicBezTo>
                  <a:cubicBezTo>
                    <a:pt x="8352" y="508"/>
                    <a:pt x="8040" y="235"/>
                    <a:pt x="7689" y="157"/>
                  </a:cubicBezTo>
                  <a:cubicBezTo>
                    <a:pt x="7571" y="118"/>
                    <a:pt x="7493" y="40"/>
                    <a:pt x="7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9" name="Google Shape;2819;p59"/>
            <p:cNvSpPr/>
            <p:nvPr/>
          </p:nvSpPr>
          <p:spPr>
            <a:xfrm>
              <a:off x="7133930" y="2306536"/>
              <a:ext cx="110994" cy="97860"/>
            </a:xfrm>
            <a:custGeom>
              <a:avLst/>
              <a:gdLst/>
              <a:ahLst/>
              <a:cxnLst/>
              <a:rect l="l" t="t" r="r" b="b"/>
              <a:pathLst>
                <a:path w="3279" h="2891" extrusionOk="0">
                  <a:moveTo>
                    <a:pt x="2147" y="1"/>
                  </a:moveTo>
                  <a:cubicBezTo>
                    <a:pt x="1679" y="79"/>
                    <a:pt x="1249" y="313"/>
                    <a:pt x="976" y="664"/>
                  </a:cubicBezTo>
                  <a:cubicBezTo>
                    <a:pt x="703" y="976"/>
                    <a:pt x="391" y="1249"/>
                    <a:pt x="1" y="1444"/>
                  </a:cubicBezTo>
                  <a:cubicBezTo>
                    <a:pt x="391" y="1679"/>
                    <a:pt x="742" y="1913"/>
                    <a:pt x="1093" y="2147"/>
                  </a:cubicBezTo>
                  <a:cubicBezTo>
                    <a:pt x="1484" y="2381"/>
                    <a:pt x="1835" y="2576"/>
                    <a:pt x="2225" y="2810"/>
                  </a:cubicBezTo>
                  <a:cubicBezTo>
                    <a:pt x="2344" y="2861"/>
                    <a:pt x="2471" y="2890"/>
                    <a:pt x="2595" y="2890"/>
                  </a:cubicBezTo>
                  <a:cubicBezTo>
                    <a:pt x="2756" y="2890"/>
                    <a:pt x="2913" y="2842"/>
                    <a:pt x="3045" y="2732"/>
                  </a:cubicBezTo>
                  <a:cubicBezTo>
                    <a:pt x="3279" y="2537"/>
                    <a:pt x="3279" y="2420"/>
                    <a:pt x="3123" y="2069"/>
                  </a:cubicBezTo>
                  <a:cubicBezTo>
                    <a:pt x="2889" y="1523"/>
                    <a:pt x="2654" y="976"/>
                    <a:pt x="2420" y="469"/>
                  </a:cubicBezTo>
                  <a:cubicBezTo>
                    <a:pt x="2342" y="313"/>
                    <a:pt x="2381" y="79"/>
                    <a:pt x="2147" y="1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0" name="Google Shape;2820;p59"/>
            <p:cNvSpPr/>
            <p:nvPr/>
          </p:nvSpPr>
          <p:spPr>
            <a:xfrm>
              <a:off x="7420604" y="1618268"/>
              <a:ext cx="95152" cy="211799"/>
            </a:xfrm>
            <a:custGeom>
              <a:avLst/>
              <a:gdLst/>
              <a:ahLst/>
              <a:cxnLst/>
              <a:rect l="l" t="t" r="r" b="b"/>
              <a:pathLst>
                <a:path w="2811" h="6257" extrusionOk="0">
                  <a:moveTo>
                    <a:pt x="2810" y="1"/>
                  </a:moveTo>
                  <a:cubicBezTo>
                    <a:pt x="2576" y="1"/>
                    <a:pt x="2342" y="40"/>
                    <a:pt x="2147" y="118"/>
                  </a:cubicBezTo>
                  <a:cubicBezTo>
                    <a:pt x="1483" y="508"/>
                    <a:pt x="898" y="1016"/>
                    <a:pt x="469" y="1640"/>
                  </a:cubicBezTo>
                  <a:cubicBezTo>
                    <a:pt x="391" y="1679"/>
                    <a:pt x="391" y="1796"/>
                    <a:pt x="391" y="1835"/>
                  </a:cubicBezTo>
                  <a:cubicBezTo>
                    <a:pt x="0" y="2811"/>
                    <a:pt x="78" y="3864"/>
                    <a:pt x="547" y="4762"/>
                  </a:cubicBezTo>
                  <a:cubicBezTo>
                    <a:pt x="703" y="5191"/>
                    <a:pt x="1015" y="5543"/>
                    <a:pt x="1405" y="5738"/>
                  </a:cubicBezTo>
                  <a:cubicBezTo>
                    <a:pt x="1793" y="5949"/>
                    <a:pt x="2149" y="6256"/>
                    <a:pt x="2645" y="6256"/>
                  </a:cubicBezTo>
                  <a:cubicBezTo>
                    <a:pt x="2699" y="6256"/>
                    <a:pt x="2753" y="6253"/>
                    <a:pt x="2810" y="6245"/>
                  </a:cubicBezTo>
                  <a:lnTo>
                    <a:pt x="2810" y="1"/>
                  </a:lnTo>
                  <a:close/>
                </a:path>
              </a:pathLst>
            </a:custGeom>
            <a:solidFill>
              <a:srgbClr val="F8F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1" name="Google Shape;2821;p59"/>
            <p:cNvSpPr/>
            <p:nvPr/>
          </p:nvSpPr>
          <p:spPr>
            <a:xfrm>
              <a:off x="6931813" y="2178076"/>
              <a:ext cx="63435" cy="73014"/>
            </a:xfrm>
            <a:custGeom>
              <a:avLst/>
              <a:gdLst/>
              <a:ahLst/>
              <a:cxnLst/>
              <a:rect l="l" t="t" r="r" b="b"/>
              <a:pathLst>
                <a:path w="1874" h="2157" extrusionOk="0">
                  <a:moveTo>
                    <a:pt x="625" y="0"/>
                  </a:moveTo>
                  <a:cubicBezTo>
                    <a:pt x="518" y="0"/>
                    <a:pt x="410" y="29"/>
                    <a:pt x="313" y="88"/>
                  </a:cubicBezTo>
                  <a:cubicBezTo>
                    <a:pt x="79" y="244"/>
                    <a:pt x="1" y="517"/>
                    <a:pt x="79" y="751"/>
                  </a:cubicBezTo>
                  <a:cubicBezTo>
                    <a:pt x="352" y="1415"/>
                    <a:pt x="898" y="1922"/>
                    <a:pt x="1562" y="2156"/>
                  </a:cubicBezTo>
                  <a:cubicBezTo>
                    <a:pt x="1640" y="2078"/>
                    <a:pt x="1796" y="2000"/>
                    <a:pt x="1835" y="1844"/>
                  </a:cubicBezTo>
                  <a:cubicBezTo>
                    <a:pt x="1874" y="1649"/>
                    <a:pt x="1874" y="1415"/>
                    <a:pt x="1796" y="1220"/>
                  </a:cubicBezTo>
                  <a:cubicBezTo>
                    <a:pt x="1562" y="790"/>
                    <a:pt x="1249" y="439"/>
                    <a:pt x="937" y="88"/>
                  </a:cubicBezTo>
                  <a:cubicBezTo>
                    <a:pt x="840" y="29"/>
                    <a:pt x="732" y="0"/>
                    <a:pt x="625" y="0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2" name="Google Shape;2822;p59"/>
            <p:cNvSpPr/>
            <p:nvPr/>
          </p:nvSpPr>
          <p:spPr>
            <a:xfrm>
              <a:off x="6993894" y="2111020"/>
              <a:ext cx="59474" cy="67395"/>
            </a:xfrm>
            <a:custGeom>
              <a:avLst/>
              <a:gdLst/>
              <a:ahLst/>
              <a:cxnLst/>
              <a:rect l="l" t="t" r="r" b="b"/>
              <a:pathLst>
                <a:path w="1757" h="1991" extrusionOk="0">
                  <a:moveTo>
                    <a:pt x="586" y="1"/>
                  </a:moveTo>
                  <a:lnTo>
                    <a:pt x="1" y="586"/>
                  </a:lnTo>
                  <a:cubicBezTo>
                    <a:pt x="235" y="1171"/>
                    <a:pt x="625" y="1640"/>
                    <a:pt x="1133" y="1991"/>
                  </a:cubicBezTo>
                  <a:cubicBezTo>
                    <a:pt x="1172" y="1971"/>
                    <a:pt x="1218" y="1967"/>
                    <a:pt x="1269" y="1967"/>
                  </a:cubicBezTo>
                  <a:cubicBezTo>
                    <a:pt x="1319" y="1967"/>
                    <a:pt x="1374" y="1971"/>
                    <a:pt x="1430" y="1971"/>
                  </a:cubicBezTo>
                  <a:cubicBezTo>
                    <a:pt x="1542" y="1971"/>
                    <a:pt x="1659" y="1952"/>
                    <a:pt x="1757" y="1835"/>
                  </a:cubicBezTo>
                  <a:lnTo>
                    <a:pt x="1757" y="976"/>
                  </a:lnTo>
                  <a:cubicBezTo>
                    <a:pt x="1640" y="781"/>
                    <a:pt x="1445" y="586"/>
                    <a:pt x="1250" y="430"/>
                  </a:cubicBezTo>
                  <a:cubicBezTo>
                    <a:pt x="1094" y="274"/>
                    <a:pt x="937" y="1"/>
                    <a:pt x="586" y="1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3" name="Google Shape;2823;p59"/>
            <p:cNvSpPr/>
            <p:nvPr/>
          </p:nvSpPr>
          <p:spPr>
            <a:xfrm>
              <a:off x="7243570" y="2216699"/>
              <a:ext cx="95152" cy="90278"/>
            </a:xfrm>
            <a:custGeom>
              <a:avLst/>
              <a:gdLst/>
              <a:ahLst/>
              <a:cxnLst/>
              <a:rect l="l" t="t" r="r" b="b"/>
              <a:pathLst>
                <a:path w="2811" h="2667" extrusionOk="0">
                  <a:moveTo>
                    <a:pt x="2030" y="1"/>
                  </a:moveTo>
                  <a:lnTo>
                    <a:pt x="196" y="1484"/>
                  </a:lnTo>
                  <a:cubicBezTo>
                    <a:pt x="40" y="1601"/>
                    <a:pt x="1" y="1796"/>
                    <a:pt x="40" y="1952"/>
                  </a:cubicBezTo>
                  <a:cubicBezTo>
                    <a:pt x="469" y="2186"/>
                    <a:pt x="937" y="2381"/>
                    <a:pt x="1445" y="2537"/>
                  </a:cubicBezTo>
                  <a:cubicBezTo>
                    <a:pt x="1650" y="2629"/>
                    <a:pt x="1883" y="2667"/>
                    <a:pt x="2111" y="2667"/>
                  </a:cubicBezTo>
                  <a:cubicBezTo>
                    <a:pt x="2272" y="2667"/>
                    <a:pt x="2431" y="2648"/>
                    <a:pt x="2576" y="2615"/>
                  </a:cubicBezTo>
                  <a:cubicBezTo>
                    <a:pt x="2772" y="2225"/>
                    <a:pt x="2811" y="1757"/>
                    <a:pt x="2655" y="1367"/>
                  </a:cubicBezTo>
                  <a:cubicBezTo>
                    <a:pt x="2537" y="859"/>
                    <a:pt x="2342" y="391"/>
                    <a:pt x="2030" y="1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4" name="Google Shape;2824;p59"/>
            <p:cNvSpPr/>
            <p:nvPr/>
          </p:nvSpPr>
          <p:spPr>
            <a:xfrm>
              <a:off x="7351889" y="2118941"/>
              <a:ext cx="88552" cy="97285"/>
            </a:xfrm>
            <a:custGeom>
              <a:avLst/>
              <a:gdLst/>
              <a:ahLst/>
              <a:cxnLst/>
              <a:rect l="l" t="t" r="r" b="b"/>
              <a:pathLst>
                <a:path w="2616" h="2874" extrusionOk="0">
                  <a:moveTo>
                    <a:pt x="1718" y="1"/>
                  </a:moveTo>
                  <a:cubicBezTo>
                    <a:pt x="1094" y="469"/>
                    <a:pt x="547" y="1015"/>
                    <a:pt x="40" y="1601"/>
                  </a:cubicBezTo>
                  <a:cubicBezTo>
                    <a:pt x="1" y="1640"/>
                    <a:pt x="1" y="1796"/>
                    <a:pt x="1" y="1913"/>
                  </a:cubicBezTo>
                  <a:cubicBezTo>
                    <a:pt x="547" y="2186"/>
                    <a:pt x="1055" y="2537"/>
                    <a:pt x="1640" y="2772"/>
                  </a:cubicBezTo>
                  <a:cubicBezTo>
                    <a:pt x="1764" y="2846"/>
                    <a:pt x="1887" y="2873"/>
                    <a:pt x="2021" y="2873"/>
                  </a:cubicBezTo>
                  <a:cubicBezTo>
                    <a:pt x="2098" y="2873"/>
                    <a:pt x="2179" y="2864"/>
                    <a:pt x="2264" y="2850"/>
                  </a:cubicBezTo>
                  <a:cubicBezTo>
                    <a:pt x="2421" y="2811"/>
                    <a:pt x="2499" y="2616"/>
                    <a:pt x="2616" y="2498"/>
                  </a:cubicBezTo>
                  <a:cubicBezTo>
                    <a:pt x="2303" y="1640"/>
                    <a:pt x="1991" y="820"/>
                    <a:pt x="1718" y="1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5" name="Google Shape;2825;p59"/>
            <p:cNvSpPr/>
            <p:nvPr/>
          </p:nvSpPr>
          <p:spPr>
            <a:xfrm>
              <a:off x="7443047" y="2026463"/>
              <a:ext cx="75350" cy="83542"/>
            </a:xfrm>
            <a:custGeom>
              <a:avLst/>
              <a:gdLst/>
              <a:ahLst/>
              <a:cxnLst/>
              <a:rect l="l" t="t" r="r" b="b"/>
              <a:pathLst>
                <a:path w="2226" h="2468" extrusionOk="0">
                  <a:moveTo>
                    <a:pt x="1523" y="1"/>
                  </a:moveTo>
                  <a:cubicBezTo>
                    <a:pt x="976" y="430"/>
                    <a:pt x="469" y="899"/>
                    <a:pt x="40" y="1445"/>
                  </a:cubicBezTo>
                  <a:cubicBezTo>
                    <a:pt x="1" y="1484"/>
                    <a:pt x="1" y="1640"/>
                    <a:pt x="1" y="1757"/>
                  </a:cubicBezTo>
                  <a:cubicBezTo>
                    <a:pt x="352" y="1952"/>
                    <a:pt x="742" y="2147"/>
                    <a:pt x="1132" y="2343"/>
                  </a:cubicBezTo>
                  <a:cubicBezTo>
                    <a:pt x="1318" y="2427"/>
                    <a:pt x="1474" y="2467"/>
                    <a:pt x="1608" y="2467"/>
                  </a:cubicBezTo>
                  <a:cubicBezTo>
                    <a:pt x="1783" y="2467"/>
                    <a:pt x="1919" y="2397"/>
                    <a:pt x="2030" y="2264"/>
                  </a:cubicBezTo>
                  <a:cubicBezTo>
                    <a:pt x="2186" y="2030"/>
                    <a:pt x="2225" y="1718"/>
                    <a:pt x="2108" y="1445"/>
                  </a:cubicBezTo>
                  <a:cubicBezTo>
                    <a:pt x="2108" y="1406"/>
                    <a:pt x="2030" y="1406"/>
                    <a:pt x="2030" y="1367"/>
                  </a:cubicBezTo>
                  <a:cubicBezTo>
                    <a:pt x="1835" y="977"/>
                    <a:pt x="1718" y="547"/>
                    <a:pt x="1679" y="118"/>
                  </a:cubicBezTo>
                  <a:cubicBezTo>
                    <a:pt x="1679" y="79"/>
                    <a:pt x="1562" y="40"/>
                    <a:pt x="1523" y="1"/>
                  </a:cubicBezTo>
                  <a:close/>
                </a:path>
              </a:pathLst>
            </a:custGeom>
            <a:solidFill>
              <a:srgbClr val="30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" name="Google Shape;3320;p53"/>
          <p:cNvGrpSpPr/>
          <p:nvPr/>
        </p:nvGrpSpPr>
        <p:grpSpPr>
          <a:xfrm>
            <a:off x="1140910" y="3071176"/>
            <a:ext cx="1472955" cy="325999"/>
            <a:chOff x="3665025" y="3595750"/>
            <a:chExt cx="693025" cy="153375"/>
          </a:xfrm>
        </p:grpSpPr>
        <p:sp>
          <p:nvSpPr>
            <p:cNvPr id="48" name="Google Shape;3321;p53"/>
            <p:cNvSpPr/>
            <p:nvPr/>
          </p:nvSpPr>
          <p:spPr>
            <a:xfrm>
              <a:off x="3665025" y="3595750"/>
              <a:ext cx="693025" cy="153375"/>
            </a:xfrm>
            <a:custGeom>
              <a:avLst/>
              <a:gdLst/>
              <a:ahLst/>
              <a:cxnLst/>
              <a:rect l="l" t="t" r="r" b="b"/>
              <a:pathLst>
                <a:path w="27721" h="6135" extrusionOk="0">
                  <a:moveTo>
                    <a:pt x="1" y="0"/>
                  </a:moveTo>
                  <a:lnTo>
                    <a:pt x="918" y="994"/>
                  </a:lnTo>
                  <a:lnTo>
                    <a:pt x="460" y="1711"/>
                  </a:lnTo>
                  <a:lnTo>
                    <a:pt x="2113" y="3220"/>
                  </a:lnTo>
                  <a:lnTo>
                    <a:pt x="2476" y="4100"/>
                  </a:lnTo>
                  <a:lnTo>
                    <a:pt x="1950" y="4778"/>
                  </a:lnTo>
                  <a:lnTo>
                    <a:pt x="1874" y="5533"/>
                  </a:lnTo>
                  <a:lnTo>
                    <a:pt x="842" y="6135"/>
                  </a:lnTo>
                  <a:lnTo>
                    <a:pt x="27558" y="6135"/>
                  </a:lnTo>
                  <a:lnTo>
                    <a:pt x="27119" y="4893"/>
                  </a:lnTo>
                  <a:lnTo>
                    <a:pt x="27721" y="4138"/>
                  </a:lnTo>
                  <a:lnTo>
                    <a:pt x="26087" y="1548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322;p53"/>
            <p:cNvSpPr/>
            <p:nvPr/>
          </p:nvSpPr>
          <p:spPr>
            <a:xfrm>
              <a:off x="4339150" y="3595750"/>
              <a:ext cx="18900" cy="5750"/>
            </a:xfrm>
            <a:custGeom>
              <a:avLst/>
              <a:gdLst/>
              <a:ahLst/>
              <a:cxnLst/>
              <a:rect l="l" t="t" r="r" b="b"/>
              <a:pathLst>
                <a:path w="756" h="230" extrusionOk="0">
                  <a:moveTo>
                    <a:pt x="1" y="0"/>
                  </a:moveTo>
                  <a:cubicBezTo>
                    <a:pt x="182" y="58"/>
                    <a:pt x="354" y="134"/>
                    <a:pt x="507" y="230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323;p53"/>
            <p:cNvSpPr/>
            <p:nvPr/>
          </p:nvSpPr>
          <p:spPr>
            <a:xfrm>
              <a:off x="3665025" y="3595750"/>
              <a:ext cx="3850" cy="975"/>
            </a:xfrm>
            <a:custGeom>
              <a:avLst/>
              <a:gdLst/>
              <a:ahLst/>
              <a:cxnLst/>
              <a:rect l="l" t="t" r="r" b="b"/>
              <a:pathLst>
                <a:path w="154" h="39" extrusionOk="0">
                  <a:moveTo>
                    <a:pt x="1" y="0"/>
                  </a:moveTo>
                  <a:lnTo>
                    <a:pt x="39" y="39"/>
                  </a:lnTo>
                  <a:cubicBezTo>
                    <a:pt x="77" y="29"/>
                    <a:pt x="116" y="10"/>
                    <a:pt x="154" y="0"/>
                  </a:cubicBezTo>
                  <a:close/>
                </a:path>
              </a:pathLst>
            </a:custGeom>
            <a:solidFill>
              <a:srgbClr val="96E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324;p53"/>
            <p:cNvSpPr/>
            <p:nvPr/>
          </p:nvSpPr>
          <p:spPr>
            <a:xfrm>
              <a:off x="4263675" y="3595750"/>
              <a:ext cx="88175" cy="77425"/>
            </a:xfrm>
            <a:custGeom>
              <a:avLst/>
              <a:gdLst/>
              <a:ahLst/>
              <a:cxnLst/>
              <a:rect l="l" t="t" r="r" b="b"/>
              <a:pathLst>
                <a:path w="3527" h="3097" extrusionOk="0">
                  <a:moveTo>
                    <a:pt x="1969" y="2580"/>
                  </a:moveTo>
                  <a:lnTo>
                    <a:pt x="1692" y="2798"/>
                  </a:lnTo>
                  <a:lnTo>
                    <a:pt x="1692" y="2798"/>
                  </a:lnTo>
                  <a:lnTo>
                    <a:pt x="1845" y="2685"/>
                  </a:lnTo>
                  <a:lnTo>
                    <a:pt x="1969" y="2580"/>
                  </a:lnTo>
                  <a:close/>
                  <a:moveTo>
                    <a:pt x="1864" y="0"/>
                  </a:moveTo>
                  <a:cubicBezTo>
                    <a:pt x="1453" y="125"/>
                    <a:pt x="1071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20" y="2934"/>
                  </a:lnTo>
                  <a:lnTo>
                    <a:pt x="1692" y="2798"/>
                  </a:lnTo>
                  <a:lnTo>
                    <a:pt x="1692" y="2798"/>
                  </a:lnTo>
                  <a:lnTo>
                    <a:pt x="1625" y="2848"/>
                  </a:lnTo>
                  <a:cubicBezTo>
                    <a:pt x="1558" y="2810"/>
                    <a:pt x="746" y="2122"/>
                    <a:pt x="1214" y="1109"/>
                  </a:cubicBezTo>
                  <a:cubicBezTo>
                    <a:pt x="1484" y="524"/>
                    <a:pt x="2018" y="254"/>
                    <a:pt x="2557" y="254"/>
                  </a:cubicBezTo>
                  <a:cubicBezTo>
                    <a:pt x="2819" y="254"/>
                    <a:pt x="3082" y="318"/>
                    <a:pt x="3316" y="440"/>
                  </a:cubicBezTo>
                  <a:lnTo>
                    <a:pt x="3526" y="230"/>
                  </a:lnTo>
                  <a:cubicBezTo>
                    <a:pt x="3373" y="134"/>
                    <a:pt x="3201" y="58"/>
                    <a:pt x="3020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325;p53"/>
            <p:cNvSpPr/>
            <p:nvPr/>
          </p:nvSpPr>
          <p:spPr>
            <a:xfrm>
              <a:off x="4282300" y="3602100"/>
              <a:ext cx="64300" cy="64850"/>
            </a:xfrm>
            <a:custGeom>
              <a:avLst/>
              <a:gdLst/>
              <a:ahLst/>
              <a:cxnLst/>
              <a:rect l="l" t="t" r="r" b="b"/>
              <a:pathLst>
                <a:path w="2572" h="2594" extrusionOk="0">
                  <a:moveTo>
                    <a:pt x="1810" y="0"/>
                  </a:moveTo>
                  <a:cubicBezTo>
                    <a:pt x="1272" y="0"/>
                    <a:pt x="739" y="267"/>
                    <a:pt x="469" y="845"/>
                  </a:cubicBezTo>
                  <a:cubicBezTo>
                    <a:pt x="1" y="1868"/>
                    <a:pt x="813" y="2556"/>
                    <a:pt x="880" y="2594"/>
                  </a:cubicBezTo>
                  <a:lnTo>
                    <a:pt x="1100" y="2431"/>
                  </a:lnTo>
                  <a:lnTo>
                    <a:pt x="1224" y="2326"/>
                  </a:lnTo>
                  <a:cubicBezTo>
                    <a:pt x="1033" y="2164"/>
                    <a:pt x="574" y="1600"/>
                    <a:pt x="870" y="969"/>
                  </a:cubicBezTo>
                  <a:cubicBezTo>
                    <a:pt x="1060" y="570"/>
                    <a:pt x="1393" y="395"/>
                    <a:pt x="1747" y="395"/>
                  </a:cubicBezTo>
                  <a:cubicBezTo>
                    <a:pt x="1910" y="395"/>
                    <a:pt x="2077" y="432"/>
                    <a:pt x="2237" y="501"/>
                  </a:cubicBezTo>
                  <a:lnTo>
                    <a:pt x="2571" y="186"/>
                  </a:lnTo>
                  <a:cubicBezTo>
                    <a:pt x="2336" y="64"/>
                    <a:pt x="2072" y="0"/>
                    <a:pt x="18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3326;p53"/>
            <p:cNvSpPr/>
            <p:nvPr/>
          </p:nvSpPr>
          <p:spPr>
            <a:xfrm>
              <a:off x="4312875" y="3651875"/>
              <a:ext cx="11025" cy="8625"/>
            </a:xfrm>
            <a:custGeom>
              <a:avLst/>
              <a:gdLst/>
              <a:ahLst/>
              <a:cxnLst/>
              <a:rect l="l" t="t" r="r" b="b"/>
              <a:pathLst>
                <a:path w="441" h="345" extrusionOk="0">
                  <a:moveTo>
                    <a:pt x="440" y="1"/>
                  </a:moveTo>
                  <a:lnTo>
                    <a:pt x="1" y="335"/>
                  </a:lnTo>
                  <a:cubicBezTo>
                    <a:pt x="10" y="335"/>
                    <a:pt x="20" y="345"/>
                    <a:pt x="20" y="345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3327;p53"/>
            <p:cNvSpPr/>
            <p:nvPr/>
          </p:nvSpPr>
          <p:spPr>
            <a:xfrm>
              <a:off x="4312875" y="3651875"/>
              <a:ext cx="11025" cy="8400"/>
            </a:xfrm>
            <a:custGeom>
              <a:avLst/>
              <a:gdLst/>
              <a:ahLst/>
              <a:cxnLst/>
              <a:rect l="l" t="t" r="r" b="b"/>
              <a:pathLst>
                <a:path w="441" h="336" extrusionOk="0">
                  <a:moveTo>
                    <a:pt x="1" y="335"/>
                  </a:move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3328;p53"/>
            <p:cNvSpPr/>
            <p:nvPr/>
          </p:nvSpPr>
          <p:spPr>
            <a:xfrm>
              <a:off x="4296625" y="3611975"/>
              <a:ext cx="41600" cy="48300"/>
            </a:xfrm>
            <a:custGeom>
              <a:avLst/>
              <a:gdLst/>
              <a:ahLst/>
              <a:cxnLst/>
              <a:rect l="l" t="t" r="r" b="b"/>
              <a:pathLst>
                <a:path w="1664" h="1932" extrusionOk="0">
                  <a:moveTo>
                    <a:pt x="1174" y="0"/>
                  </a:moveTo>
                  <a:cubicBezTo>
                    <a:pt x="820" y="0"/>
                    <a:pt x="487" y="175"/>
                    <a:pt x="297" y="574"/>
                  </a:cubicBezTo>
                  <a:cubicBezTo>
                    <a:pt x="1" y="1205"/>
                    <a:pt x="460" y="1769"/>
                    <a:pt x="651" y="1931"/>
                  </a:cubicBezTo>
                  <a:lnTo>
                    <a:pt x="1090" y="1597"/>
                  </a:lnTo>
                  <a:cubicBezTo>
                    <a:pt x="1090" y="1597"/>
                    <a:pt x="536" y="995"/>
                    <a:pt x="871" y="603"/>
                  </a:cubicBezTo>
                  <a:cubicBezTo>
                    <a:pt x="982" y="484"/>
                    <a:pt x="1094" y="440"/>
                    <a:pt x="1201" y="440"/>
                  </a:cubicBezTo>
                  <a:cubicBezTo>
                    <a:pt x="1231" y="440"/>
                    <a:pt x="1261" y="444"/>
                    <a:pt x="1291" y="450"/>
                  </a:cubicBezTo>
                  <a:lnTo>
                    <a:pt x="1664" y="106"/>
                  </a:lnTo>
                  <a:cubicBezTo>
                    <a:pt x="1504" y="37"/>
                    <a:pt x="1337" y="0"/>
                    <a:pt x="1174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3329;p53"/>
            <p:cNvSpPr/>
            <p:nvPr/>
          </p:nvSpPr>
          <p:spPr>
            <a:xfrm>
              <a:off x="4268925" y="3673225"/>
              <a:ext cx="82925" cy="75900"/>
            </a:xfrm>
            <a:custGeom>
              <a:avLst/>
              <a:gdLst/>
              <a:ahLst/>
              <a:cxnLst/>
              <a:rect l="l" t="t" r="r" b="b"/>
              <a:pathLst>
                <a:path w="3317" h="3036" extrusionOk="0">
                  <a:moveTo>
                    <a:pt x="1759" y="2663"/>
                  </a:moveTo>
                  <a:lnTo>
                    <a:pt x="1411" y="2937"/>
                  </a:lnTo>
                  <a:lnTo>
                    <a:pt x="1411" y="2937"/>
                  </a:lnTo>
                  <a:cubicBezTo>
                    <a:pt x="1412" y="2938"/>
                    <a:pt x="1414" y="2939"/>
                    <a:pt x="1415" y="2940"/>
                  </a:cubicBezTo>
                  <a:lnTo>
                    <a:pt x="1635" y="2768"/>
                  </a:lnTo>
                  <a:lnTo>
                    <a:pt x="1759" y="2663"/>
                  </a:lnTo>
                  <a:close/>
                  <a:moveTo>
                    <a:pt x="2230" y="0"/>
                  </a:moveTo>
                  <a:cubicBezTo>
                    <a:pt x="1601" y="0"/>
                    <a:pt x="976" y="294"/>
                    <a:pt x="612" y="934"/>
                  </a:cubicBezTo>
                  <a:cubicBezTo>
                    <a:pt x="1" y="2023"/>
                    <a:pt x="564" y="2740"/>
                    <a:pt x="889" y="3036"/>
                  </a:cubicBezTo>
                  <a:lnTo>
                    <a:pt x="1291" y="3036"/>
                  </a:lnTo>
                  <a:lnTo>
                    <a:pt x="1310" y="3017"/>
                  </a:lnTo>
                  <a:lnTo>
                    <a:pt x="1411" y="2937"/>
                  </a:lnTo>
                  <a:lnTo>
                    <a:pt x="1411" y="2937"/>
                  </a:lnTo>
                  <a:cubicBezTo>
                    <a:pt x="1320" y="2869"/>
                    <a:pt x="544" y="2187"/>
                    <a:pt x="1004" y="1192"/>
                  </a:cubicBezTo>
                  <a:cubicBezTo>
                    <a:pt x="1272" y="608"/>
                    <a:pt x="1804" y="338"/>
                    <a:pt x="2343" y="338"/>
                  </a:cubicBezTo>
                  <a:cubicBezTo>
                    <a:pt x="2687" y="338"/>
                    <a:pt x="3033" y="448"/>
                    <a:pt x="3316" y="657"/>
                  </a:cubicBezTo>
                  <a:lnTo>
                    <a:pt x="3001" y="150"/>
                  </a:lnTo>
                  <a:cubicBezTo>
                    <a:pt x="2756" y="52"/>
                    <a:pt x="2492" y="0"/>
                    <a:pt x="2230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3330;p53"/>
            <p:cNvSpPr/>
            <p:nvPr/>
          </p:nvSpPr>
          <p:spPr>
            <a:xfrm>
              <a:off x="4282300" y="3681675"/>
              <a:ext cx="75750" cy="65075"/>
            </a:xfrm>
            <a:custGeom>
              <a:avLst/>
              <a:gdLst/>
              <a:ahLst/>
              <a:cxnLst/>
              <a:rect l="l" t="t" r="r" b="b"/>
              <a:pathLst>
                <a:path w="3030" h="2603" extrusionOk="0">
                  <a:moveTo>
                    <a:pt x="1808" y="0"/>
                  </a:moveTo>
                  <a:cubicBezTo>
                    <a:pt x="1269" y="0"/>
                    <a:pt x="737" y="270"/>
                    <a:pt x="469" y="854"/>
                  </a:cubicBezTo>
                  <a:cubicBezTo>
                    <a:pt x="1" y="1866"/>
                    <a:pt x="813" y="2554"/>
                    <a:pt x="880" y="2602"/>
                  </a:cubicBezTo>
                  <a:lnTo>
                    <a:pt x="1100" y="2430"/>
                  </a:lnTo>
                  <a:lnTo>
                    <a:pt x="1224" y="2325"/>
                  </a:lnTo>
                  <a:cubicBezTo>
                    <a:pt x="1033" y="2163"/>
                    <a:pt x="574" y="1608"/>
                    <a:pt x="870" y="978"/>
                  </a:cubicBezTo>
                  <a:cubicBezTo>
                    <a:pt x="1060" y="575"/>
                    <a:pt x="1396" y="402"/>
                    <a:pt x="1750" y="402"/>
                  </a:cubicBezTo>
                  <a:cubicBezTo>
                    <a:pt x="2143" y="402"/>
                    <a:pt x="2558" y="616"/>
                    <a:pt x="2819" y="968"/>
                  </a:cubicBezTo>
                  <a:lnTo>
                    <a:pt x="3030" y="701"/>
                  </a:lnTo>
                  <a:lnTo>
                    <a:pt x="2781" y="319"/>
                  </a:lnTo>
                  <a:cubicBezTo>
                    <a:pt x="2498" y="110"/>
                    <a:pt x="2152" y="0"/>
                    <a:pt x="18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3331;p53"/>
            <p:cNvSpPr/>
            <p:nvPr/>
          </p:nvSpPr>
          <p:spPr>
            <a:xfrm>
              <a:off x="4312875" y="3731425"/>
              <a:ext cx="11025" cy="8875"/>
            </a:xfrm>
            <a:custGeom>
              <a:avLst/>
              <a:gdLst/>
              <a:ahLst/>
              <a:cxnLst/>
              <a:rect l="l" t="t" r="r" b="b"/>
              <a:pathLst>
                <a:path w="441" h="355" extrusionOk="0">
                  <a:moveTo>
                    <a:pt x="440" y="1"/>
                  </a:moveTo>
                  <a:lnTo>
                    <a:pt x="1" y="335"/>
                  </a:lnTo>
                  <a:cubicBezTo>
                    <a:pt x="10" y="345"/>
                    <a:pt x="20" y="345"/>
                    <a:pt x="20" y="354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3332;p53"/>
            <p:cNvSpPr/>
            <p:nvPr/>
          </p:nvSpPr>
          <p:spPr>
            <a:xfrm>
              <a:off x="4312875" y="3731425"/>
              <a:ext cx="11025" cy="8400"/>
            </a:xfrm>
            <a:custGeom>
              <a:avLst/>
              <a:gdLst/>
              <a:ahLst/>
              <a:cxnLst/>
              <a:rect l="l" t="t" r="r" b="b"/>
              <a:pathLst>
                <a:path w="441" h="336" extrusionOk="0">
                  <a:moveTo>
                    <a:pt x="1" y="335"/>
                  </a:moveTo>
                  <a:lnTo>
                    <a:pt x="44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333;p53"/>
            <p:cNvSpPr/>
            <p:nvPr/>
          </p:nvSpPr>
          <p:spPr>
            <a:xfrm>
              <a:off x="4296625" y="3691700"/>
              <a:ext cx="56175" cy="48125"/>
            </a:xfrm>
            <a:custGeom>
              <a:avLst/>
              <a:gdLst/>
              <a:ahLst/>
              <a:cxnLst/>
              <a:rect l="l" t="t" r="r" b="b"/>
              <a:pathLst>
                <a:path w="2247" h="1925" extrusionOk="0">
                  <a:moveTo>
                    <a:pt x="1177" y="1"/>
                  </a:moveTo>
                  <a:cubicBezTo>
                    <a:pt x="823" y="1"/>
                    <a:pt x="487" y="174"/>
                    <a:pt x="297" y="577"/>
                  </a:cubicBezTo>
                  <a:cubicBezTo>
                    <a:pt x="1" y="1207"/>
                    <a:pt x="460" y="1762"/>
                    <a:pt x="651" y="1924"/>
                  </a:cubicBezTo>
                  <a:lnTo>
                    <a:pt x="1090" y="1590"/>
                  </a:lnTo>
                  <a:cubicBezTo>
                    <a:pt x="1090" y="1590"/>
                    <a:pt x="536" y="988"/>
                    <a:pt x="871" y="606"/>
                  </a:cubicBezTo>
                  <a:cubicBezTo>
                    <a:pt x="977" y="484"/>
                    <a:pt x="1087" y="436"/>
                    <a:pt x="1193" y="436"/>
                  </a:cubicBezTo>
                  <a:cubicBezTo>
                    <a:pt x="1503" y="436"/>
                    <a:pt x="1784" y="848"/>
                    <a:pt x="1883" y="1026"/>
                  </a:cubicBezTo>
                  <a:lnTo>
                    <a:pt x="2246" y="567"/>
                  </a:lnTo>
                  <a:cubicBezTo>
                    <a:pt x="1985" y="215"/>
                    <a:pt x="1570" y="1"/>
                    <a:pt x="1177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334;p53"/>
            <p:cNvSpPr/>
            <p:nvPr/>
          </p:nvSpPr>
          <p:spPr>
            <a:xfrm>
              <a:off x="4171950" y="3595750"/>
              <a:ext cx="105375" cy="77425"/>
            </a:xfrm>
            <a:custGeom>
              <a:avLst/>
              <a:gdLst/>
              <a:ahLst/>
              <a:cxnLst/>
              <a:rect l="l" t="t" r="r" b="b"/>
              <a:pathLst>
                <a:path w="4215" h="3097" extrusionOk="0">
                  <a:moveTo>
                    <a:pt x="1978" y="2580"/>
                  </a:moveTo>
                  <a:lnTo>
                    <a:pt x="1782" y="2732"/>
                  </a:lnTo>
                  <a:lnTo>
                    <a:pt x="1782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73" y="0"/>
                  </a:moveTo>
                  <a:cubicBezTo>
                    <a:pt x="1453" y="125"/>
                    <a:pt x="1080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19" y="2934"/>
                  </a:lnTo>
                  <a:lnTo>
                    <a:pt x="1782" y="2732"/>
                  </a:lnTo>
                  <a:lnTo>
                    <a:pt x="1782" y="2732"/>
                  </a:lnTo>
                  <a:lnTo>
                    <a:pt x="1625" y="2848"/>
                  </a:lnTo>
                  <a:cubicBezTo>
                    <a:pt x="1558" y="2810"/>
                    <a:pt x="745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4" y="1309"/>
                  </a:lnTo>
                  <a:lnTo>
                    <a:pt x="3239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85" y="497"/>
                    <a:pt x="3536" y="153"/>
                    <a:pt x="3029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335;p53"/>
            <p:cNvSpPr/>
            <p:nvPr/>
          </p:nvSpPr>
          <p:spPr>
            <a:xfrm>
              <a:off x="4190575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0"/>
                  </a:moveTo>
                  <a:lnTo>
                    <a:pt x="2494" y="1489"/>
                  </a:lnTo>
                  <a:lnTo>
                    <a:pt x="2934" y="1155"/>
                  </a:lnTo>
                  <a:cubicBezTo>
                    <a:pt x="2933" y="1153"/>
                    <a:pt x="2932" y="1152"/>
                    <a:pt x="2932" y="1150"/>
                  </a:cubicBezTo>
                  <a:close/>
                  <a:moveTo>
                    <a:pt x="1809" y="1"/>
                  </a:moveTo>
                  <a:cubicBezTo>
                    <a:pt x="1271" y="1"/>
                    <a:pt x="738" y="269"/>
                    <a:pt x="469" y="849"/>
                  </a:cubicBezTo>
                  <a:cubicBezTo>
                    <a:pt x="0" y="1872"/>
                    <a:pt x="813" y="2560"/>
                    <a:pt x="880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2" y="2168"/>
                    <a:pt x="583" y="1604"/>
                    <a:pt x="870" y="973"/>
                  </a:cubicBezTo>
                  <a:cubicBezTo>
                    <a:pt x="1061" y="574"/>
                    <a:pt x="1398" y="401"/>
                    <a:pt x="1752" y="401"/>
                  </a:cubicBezTo>
                  <a:cubicBezTo>
                    <a:pt x="2208" y="401"/>
                    <a:pt x="2693" y="689"/>
                    <a:pt x="2932" y="1150"/>
                  </a:cubicBezTo>
                  <a:lnTo>
                    <a:pt x="2932" y="1150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336;p53"/>
            <p:cNvSpPr/>
            <p:nvPr/>
          </p:nvSpPr>
          <p:spPr>
            <a:xfrm>
              <a:off x="4221400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35"/>
                    <a:pt x="10" y="345"/>
                    <a:pt x="10" y="345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337;p53"/>
            <p:cNvSpPr/>
            <p:nvPr/>
          </p:nvSpPr>
          <p:spPr>
            <a:xfrm>
              <a:off x="4221400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338;p53"/>
            <p:cNvSpPr/>
            <p:nvPr/>
          </p:nvSpPr>
          <p:spPr>
            <a:xfrm>
              <a:off x="4205150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69" y="1"/>
                  </a:moveTo>
                  <a:cubicBezTo>
                    <a:pt x="815" y="1"/>
                    <a:pt x="478" y="174"/>
                    <a:pt x="287" y="573"/>
                  </a:cubicBezTo>
                  <a:cubicBezTo>
                    <a:pt x="0" y="1204"/>
                    <a:pt x="44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26" y="994"/>
                    <a:pt x="870" y="602"/>
                  </a:cubicBezTo>
                  <a:cubicBezTo>
                    <a:pt x="975" y="484"/>
                    <a:pt x="1082" y="437"/>
                    <a:pt x="1186" y="437"/>
                  </a:cubicBezTo>
                  <a:cubicBezTo>
                    <a:pt x="1543" y="437"/>
                    <a:pt x="1860" y="993"/>
                    <a:pt x="1911" y="1089"/>
                  </a:cubicBezTo>
                  <a:lnTo>
                    <a:pt x="2351" y="755"/>
                  </a:lnTo>
                  <a:cubicBezTo>
                    <a:pt x="2114" y="291"/>
                    <a:pt x="1627" y="1"/>
                    <a:pt x="1169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339;p53"/>
            <p:cNvSpPr/>
            <p:nvPr/>
          </p:nvSpPr>
          <p:spPr>
            <a:xfrm>
              <a:off x="4177200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68" y="2662"/>
                  </a:moveTo>
                  <a:lnTo>
                    <a:pt x="1412" y="2937"/>
                  </a:lnTo>
                  <a:lnTo>
                    <a:pt x="1412" y="2937"/>
                  </a:lnTo>
                  <a:cubicBezTo>
                    <a:pt x="1413" y="2938"/>
                    <a:pt x="1414" y="2939"/>
                    <a:pt x="1415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32" y="1"/>
                  </a:moveTo>
                  <a:cubicBezTo>
                    <a:pt x="1604" y="1"/>
                    <a:pt x="976" y="293"/>
                    <a:pt x="612" y="933"/>
                  </a:cubicBezTo>
                  <a:cubicBezTo>
                    <a:pt x="0" y="2022"/>
                    <a:pt x="564" y="2739"/>
                    <a:pt x="889" y="3035"/>
                  </a:cubicBezTo>
                  <a:lnTo>
                    <a:pt x="1290" y="3035"/>
                  </a:lnTo>
                  <a:lnTo>
                    <a:pt x="1309" y="3016"/>
                  </a:lnTo>
                  <a:lnTo>
                    <a:pt x="1412" y="2937"/>
                  </a:lnTo>
                  <a:lnTo>
                    <a:pt x="1412" y="2937"/>
                  </a:lnTo>
                  <a:cubicBezTo>
                    <a:pt x="1326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4" y="1391"/>
                  </a:lnTo>
                  <a:lnTo>
                    <a:pt x="3029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7" y="1"/>
                    <a:pt x="2232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340;p53"/>
            <p:cNvSpPr/>
            <p:nvPr/>
          </p:nvSpPr>
          <p:spPr>
            <a:xfrm>
              <a:off x="4190575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1" y="1149"/>
                  </a:moveTo>
                  <a:lnTo>
                    <a:pt x="2494" y="1488"/>
                  </a:lnTo>
                  <a:lnTo>
                    <a:pt x="2934" y="1154"/>
                  </a:lnTo>
                  <a:cubicBezTo>
                    <a:pt x="2933" y="1152"/>
                    <a:pt x="2932" y="1151"/>
                    <a:pt x="2931" y="1149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0" y="1870"/>
                    <a:pt x="813" y="2558"/>
                    <a:pt x="880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2" y="2167"/>
                    <a:pt x="583" y="1612"/>
                    <a:pt x="870" y="982"/>
                  </a:cubicBezTo>
                  <a:cubicBezTo>
                    <a:pt x="1062" y="578"/>
                    <a:pt x="1398" y="405"/>
                    <a:pt x="1752" y="405"/>
                  </a:cubicBezTo>
                  <a:cubicBezTo>
                    <a:pt x="2208" y="405"/>
                    <a:pt x="2693" y="694"/>
                    <a:pt x="2931" y="1149"/>
                  </a:cubicBezTo>
                  <a:lnTo>
                    <a:pt x="2931" y="1149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341;p53"/>
            <p:cNvSpPr/>
            <p:nvPr/>
          </p:nvSpPr>
          <p:spPr>
            <a:xfrm>
              <a:off x="4221400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45"/>
                    <a:pt x="10" y="345"/>
                    <a:pt x="10" y="354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342;p53"/>
            <p:cNvSpPr/>
            <p:nvPr/>
          </p:nvSpPr>
          <p:spPr>
            <a:xfrm>
              <a:off x="4221400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343;p53"/>
            <p:cNvSpPr/>
            <p:nvPr/>
          </p:nvSpPr>
          <p:spPr>
            <a:xfrm>
              <a:off x="4205150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69" y="1"/>
                  </a:moveTo>
                  <a:cubicBezTo>
                    <a:pt x="815" y="1"/>
                    <a:pt x="479" y="174"/>
                    <a:pt x="287" y="578"/>
                  </a:cubicBezTo>
                  <a:cubicBezTo>
                    <a:pt x="0" y="1208"/>
                    <a:pt x="44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26" y="989"/>
                    <a:pt x="870" y="607"/>
                  </a:cubicBezTo>
                  <a:cubicBezTo>
                    <a:pt x="977" y="485"/>
                    <a:pt x="1085" y="437"/>
                    <a:pt x="1190" y="437"/>
                  </a:cubicBezTo>
                  <a:cubicBezTo>
                    <a:pt x="1546" y="437"/>
                    <a:pt x="1860" y="988"/>
                    <a:pt x="1911" y="1084"/>
                  </a:cubicBezTo>
                  <a:lnTo>
                    <a:pt x="2351" y="750"/>
                  </a:lnTo>
                  <a:cubicBezTo>
                    <a:pt x="2114" y="292"/>
                    <a:pt x="1627" y="1"/>
                    <a:pt x="1169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344;p53"/>
            <p:cNvSpPr/>
            <p:nvPr/>
          </p:nvSpPr>
          <p:spPr>
            <a:xfrm>
              <a:off x="4080200" y="3595750"/>
              <a:ext cx="105625" cy="77425"/>
            </a:xfrm>
            <a:custGeom>
              <a:avLst/>
              <a:gdLst/>
              <a:ahLst/>
              <a:cxnLst/>
              <a:rect l="l" t="t" r="r" b="b"/>
              <a:pathLst>
                <a:path w="4225" h="3097" extrusionOk="0">
                  <a:moveTo>
                    <a:pt x="1874" y="0"/>
                  </a:moveTo>
                  <a:cubicBezTo>
                    <a:pt x="1453" y="125"/>
                    <a:pt x="1081" y="402"/>
                    <a:pt x="832" y="851"/>
                  </a:cubicBezTo>
                  <a:cubicBezTo>
                    <a:pt x="1" y="2313"/>
                    <a:pt x="1310" y="3096"/>
                    <a:pt x="1310" y="3096"/>
                  </a:cubicBezTo>
                  <a:lnTo>
                    <a:pt x="1530" y="2934"/>
                  </a:lnTo>
                  <a:lnTo>
                    <a:pt x="1625" y="2848"/>
                  </a:lnTo>
                  <a:cubicBezTo>
                    <a:pt x="1558" y="2810"/>
                    <a:pt x="756" y="2122"/>
                    <a:pt x="1224" y="1109"/>
                  </a:cubicBezTo>
                  <a:cubicBezTo>
                    <a:pt x="1494" y="522"/>
                    <a:pt x="2028" y="252"/>
                    <a:pt x="2568" y="252"/>
                  </a:cubicBezTo>
                  <a:cubicBezTo>
                    <a:pt x="3154" y="252"/>
                    <a:pt x="3746" y="570"/>
                    <a:pt x="4014" y="1147"/>
                  </a:cubicBezTo>
                  <a:lnTo>
                    <a:pt x="3804" y="1309"/>
                  </a:lnTo>
                  <a:lnTo>
                    <a:pt x="3250" y="1739"/>
                  </a:lnTo>
                  <a:cubicBezTo>
                    <a:pt x="3250" y="1749"/>
                    <a:pt x="3259" y="1749"/>
                    <a:pt x="3259" y="1749"/>
                  </a:cubicBezTo>
                  <a:lnTo>
                    <a:pt x="4224" y="1004"/>
                  </a:lnTo>
                  <a:cubicBezTo>
                    <a:pt x="3985" y="497"/>
                    <a:pt x="3536" y="153"/>
                    <a:pt x="3030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3345;p53"/>
            <p:cNvSpPr/>
            <p:nvPr/>
          </p:nvSpPr>
          <p:spPr>
            <a:xfrm>
              <a:off x="4121050" y="3660250"/>
              <a:ext cx="8625" cy="6700"/>
            </a:xfrm>
            <a:custGeom>
              <a:avLst/>
              <a:gdLst/>
              <a:ahLst/>
              <a:cxnLst/>
              <a:rect l="l" t="t" r="r" b="b"/>
              <a:pathLst>
                <a:path w="345" h="268" extrusionOk="0">
                  <a:moveTo>
                    <a:pt x="345" y="0"/>
                  </a:moveTo>
                  <a:lnTo>
                    <a:pt x="1" y="268"/>
                  </a:lnTo>
                  <a:lnTo>
                    <a:pt x="1" y="268"/>
                  </a:lnTo>
                  <a:lnTo>
                    <a:pt x="211" y="105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7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3346;p53"/>
            <p:cNvSpPr/>
            <p:nvPr/>
          </p:nvSpPr>
          <p:spPr>
            <a:xfrm>
              <a:off x="4120825" y="36669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10" y="1"/>
                  </a:lnTo>
                  <a:close/>
                </a:path>
              </a:pathLst>
            </a:custGeom>
            <a:solidFill>
              <a:srgbClr val="FFE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3347;p53"/>
            <p:cNvSpPr/>
            <p:nvPr/>
          </p:nvSpPr>
          <p:spPr>
            <a:xfrm>
              <a:off x="4099075" y="3602000"/>
              <a:ext cx="81500" cy="64950"/>
            </a:xfrm>
            <a:custGeom>
              <a:avLst/>
              <a:gdLst/>
              <a:ahLst/>
              <a:cxnLst/>
              <a:rect l="l" t="t" r="r" b="b"/>
              <a:pathLst>
                <a:path w="3260" h="2598" extrusionOk="0">
                  <a:moveTo>
                    <a:pt x="1809" y="1"/>
                  </a:moveTo>
                  <a:cubicBezTo>
                    <a:pt x="1271" y="1"/>
                    <a:pt x="739" y="269"/>
                    <a:pt x="469" y="849"/>
                  </a:cubicBezTo>
                  <a:cubicBezTo>
                    <a:pt x="1" y="1872"/>
                    <a:pt x="803" y="2560"/>
                    <a:pt x="870" y="2598"/>
                  </a:cubicBezTo>
                  <a:lnTo>
                    <a:pt x="880" y="2598"/>
                  </a:lnTo>
                  <a:lnTo>
                    <a:pt x="1090" y="2435"/>
                  </a:lnTo>
                  <a:lnTo>
                    <a:pt x="1224" y="2330"/>
                  </a:lnTo>
                  <a:cubicBezTo>
                    <a:pt x="1033" y="2168"/>
                    <a:pt x="574" y="1604"/>
                    <a:pt x="870" y="973"/>
                  </a:cubicBezTo>
                  <a:cubicBezTo>
                    <a:pt x="1058" y="574"/>
                    <a:pt x="1392" y="401"/>
                    <a:pt x="1744" y="401"/>
                  </a:cubicBezTo>
                  <a:cubicBezTo>
                    <a:pt x="2201" y="401"/>
                    <a:pt x="2687" y="691"/>
                    <a:pt x="2925" y="1155"/>
                  </a:cubicBezTo>
                  <a:lnTo>
                    <a:pt x="2495" y="1489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3348;p53"/>
            <p:cNvSpPr/>
            <p:nvPr/>
          </p:nvSpPr>
          <p:spPr>
            <a:xfrm>
              <a:off x="4129650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35"/>
                    <a:pt x="10" y="345"/>
                    <a:pt x="20" y="345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3349;p53"/>
            <p:cNvSpPr/>
            <p:nvPr/>
          </p:nvSpPr>
          <p:spPr>
            <a:xfrm>
              <a:off x="4129650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lnTo>
                    <a:pt x="1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3350;p53"/>
            <p:cNvSpPr/>
            <p:nvPr/>
          </p:nvSpPr>
          <p:spPr>
            <a:xfrm>
              <a:off x="4113425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70" y="1"/>
                  </a:moveTo>
                  <a:cubicBezTo>
                    <a:pt x="818" y="1"/>
                    <a:pt x="484" y="174"/>
                    <a:pt x="296" y="573"/>
                  </a:cubicBezTo>
                  <a:cubicBezTo>
                    <a:pt x="0" y="1204"/>
                    <a:pt x="45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26" y="994"/>
                    <a:pt x="870" y="602"/>
                  </a:cubicBezTo>
                  <a:cubicBezTo>
                    <a:pt x="975" y="484"/>
                    <a:pt x="1082" y="437"/>
                    <a:pt x="1187" y="437"/>
                  </a:cubicBezTo>
                  <a:cubicBezTo>
                    <a:pt x="1547" y="437"/>
                    <a:pt x="1869" y="993"/>
                    <a:pt x="1921" y="1089"/>
                  </a:cubicBezTo>
                  <a:lnTo>
                    <a:pt x="2351" y="755"/>
                  </a:lnTo>
                  <a:cubicBezTo>
                    <a:pt x="2113" y="291"/>
                    <a:pt x="1627" y="1"/>
                    <a:pt x="117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3351;p53"/>
            <p:cNvSpPr/>
            <p:nvPr/>
          </p:nvSpPr>
          <p:spPr>
            <a:xfrm>
              <a:off x="4121050" y="3739800"/>
              <a:ext cx="8625" cy="6950"/>
            </a:xfrm>
            <a:custGeom>
              <a:avLst/>
              <a:gdLst/>
              <a:ahLst/>
              <a:cxnLst/>
              <a:rect l="l" t="t" r="r" b="b"/>
              <a:pathLst>
                <a:path w="345" h="278" extrusionOk="0">
                  <a:moveTo>
                    <a:pt x="345" y="0"/>
                  </a:moveTo>
                  <a:lnTo>
                    <a:pt x="211" y="105"/>
                  </a:lnTo>
                  <a:lnTo>
                    <a:pt x="1" y="277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7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3352;p53"/>
            <p:cNvSpPr/>
            <p:nvPr/>
          </p:nvSpPr>
          <p:spPr>
            <a:xfrm>
              <a:off x="4085475" y="3673250"/>
              <a:ext cx="100350" cy="75875"/>
            </a:xfrm>
            <a:custGeom>
              <a:avLst/>
              <a:gdLst/>
              <a:ahLst/>
              <a:cxnLst/>
              <a:rect l="l" t="t" r="r" b="b"/>
              <a:pathLst>
                <a:path w="4014" h="3035" extrusionOk="0">
                  <a:moveTo>
                    <a:pt x="2234" y="1"/>
                  </a:moveTo>
                  <a:cubicBezTo>
                    <a:pt x="1606" y="1"/>
                    <a:pt x="981" y="293"/>
                    <a:pt x="621" y="933"/>
                  </a:cubicBezTo>
                  <a:cubicBezTo>
                    <a:pt x="0" y="2022"/>
                    <a:pt x="564" y="2739"/>
                    <a:pt x="898" y="3035"/>
                  </a:cubicBezTo>
                  <a:lnTo>
                    <a:pt x="1300" y="3035"/>
                  </a:lnTo>
                  <a:lnTo>
                    <a:pt x="1319" y="3016"/>
                  </a:lnTo>
                  <a:lnTo>
                    <a:pt x="1414" y="2939"/>
                  </a:lnTo>
                  <a:cubicBezTo>
                    <a:pt x="1347" y="2891"/>
                    <a:pt x="545" y="2203"/>
                    <a:pt x="1013" y="1191"/>
                  </a:cubicBezTo>
                  <a:cubicBezTo>
                    <a:pt x="1283" y="604"/>
                    <a:pt x="1817" y="334"/>
                    <a:pt x="2357" y="334"/>
                  </a:cubicBezTo>
                  <a:cubicBezTo>
                    <a:pt x="2943" y="334"/>
                    <a:pt x="3535" y="652"/>
                    <a:pt x="3803" y="1229"/>
                  </a:cubicBezTo>
                  <a:lnTo>
                    <a:pt x="3593" y="1391"/>
                  </a:lnTo>
                  <a:lnTo>
                    <a:pt x="3039" y="1821"/>
                  </a:lnTo>
                  <a:cubicBezTo>
                    <a:pt x="3039" y="1831"/>
                    <a:pt x="3048" y="1840"/>
                    <a:pt x="3048" y="1840"/>
                  </a:cubicBezTo>
                  <a:lnTo>
                    <a:pt x="4013" y="1086"/>
                  </a:lnTo>
                  <a:cubicBezTo>
                    <a:pt x="3686" y="390"/>
                    <a:pt x="2958" y="1"/>
                    <a:pt x="2234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3353;p53"/>
            <p:cNvSpPr/>
            <p:nvPr/>
          </p:nvSpPr>
          <p:spPr>
            <a:xfrm>
              <a:off x="4120825" y="37467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FFE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3354;p53"/>
            <p:cNvSpPr/>
            <p:nvPr/>
          </p:nvSpPr>
          <p:spPr>
            <a:xfrm>
              <a:off x="4099075" y="3681575"/>
              <a:ext cx="81500" cy="65175"/>
            </a:xfrm>
            <a:custGeom>
              <a:avLst/>
              <a:gdLst/>
              <a:ahLst/>
              <a:cxnLst/>
              <a:rect l="l" t="t" r="r" b="b"/>
              <a:pathLst>
                <a:path w="3260" h="2607" extrusionOk="0"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1" y="1870"/>
                    <a:pt x="803" y="2558"/>
                    <a:pt x="870" y="2606"/>
                  </a:cubicBezTo>
                  <a:lnTo>
                    <a:pt x="880" y="2606"/>
                  </a:lnTo>
                  <a:lnTo>
                    <a:pt x="1090" y="2434"/>
                  </a:lnTo>
                  <a:lnTo>
                    <a:pt x="1224" y="2329"/>
                  </a:lnTo>
                  <a:cubicBezTo>
                    <a:pt x="1033" y="2167"/>
                    <a:pt x="574" y="1612"/>
                    <a:pt x="870" y="982"/>
                  </a:cubicBezTo>
                  <a:cubicBezTo>
                    <a:pt x="1058" y="578"/>
                    <a:pt x="1392" y="405"/>
                    <a:pt x="1744" y="405"/>
                  </a:cubicBezTo>
                  <a:cubicBezTo>
                    <a:pt x="2201" y="405"/>
                    <a:pt x="2687" y="696"/>
                    <a:pt x="2925" y="1154"/>
                  </a:cubicBezTo>
                  <a:lnTo>
                    <a:pt x="2495" y="1488"/>
                  </a:lnTo>
                  <a:lnTo>
                    <a:pt x="2495" y="1488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1" y="319"/>
                    <a:pt x="2399" y="1"/>
                    <a:pt x="1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3355;p53"/>
            <p:cNvSpPr/>
            <p:nvPr/>
          </p:nvSpPr>
          <p:spPr>
            <a:xfrm>
              <a:off x="4129650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45"/>
                    <a:pt x="10" y="345"/>
                    <a:pt x="20" y="354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3356;p53"/>
            <p:cNvSpPr/>
            <p:nvPr/>
          </p:nvSpPr>
          <p:spPr>
            <a:xfrm>
              <a:off x="4129650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lnTo>
                    <a:pt x="1" y="335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3357;p53"/>
            <p:cNvSpPr/>
            <p:nvPr/>
          </p:nvSpPr>
          <p:spPr>
            <a:xfrm>
              <a:off x="4113425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70" y="1"/>
                  </a:moveTo>
                  <a:cubicBezTo>
                    <a:pt x="818" y="1"/>
                    <a:pt x="484" y="174"/>
                    <a:pt x="296" y="578"/>
                  </a:cubicBezTo>
                  <a:cubicBezTo>
                    <a:pt x="0" y="1208"/>
                    <a:pt x="45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26" y="989"/>
                    <a:pt x="870" y="607"/>
                  </a:cubicBezTo>
                  <a:cubicBezTo>
                    <a:pt x="976" y="485"/>
                    <a:pt x="1085" y="437"/>
                    <a:pt x="1191" y="437"/>
                  </a:cubicBezTo>
                  <a:cubicBezTo>
                    <a:pt x="1550" y="437"/>
                    <a:pt x="1869" y="988"/>
                    <a:pt x="1921" y="1084"/>
                  </a:cubicBezTo>
                  <a:lnTo>
                    <a:pt x="2351" y="750"/>
                  </a:lnTo>
                  <a:cubicBezTo>
                    <a:pt x="2113" y="292"/>
                    <a:pt x="1627" y="1"/>
                    <a:pt x="117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3358;p53"/>
            <p:cNvSpPr/>
            <p:nvPr/>
          </p:nvSpPr>
          <p:spPr>
            <a:xfrm>
              <a:off x="3988725" y="3595750"/>
              <a:ext cx="105375" cy="77425"/>
            </a:xfrm>
            <a:custGeom>
              <a:avLst/>
              <a:gdLst/>
              <a:ahLst/>
              <a:cxnLst/>
              <a:rect l="l" t="t" r="r" b="b"/>
              <a:pathLst>
                <a:path w="4215" h="3097" extrusionOk="0">
                  <a:moveTo>
                    <a:pt x="1978" y="2580"/>
                  </a:moveTo>
                  <a:lnTo>
                    <a:pt x="1782" y="2732"/>
                  </a:lnTo>
                  <a:lnTo>
                    <a:pt x="1782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64" y="0"/>
                  </a:moveTo>
                  <a:cubicBezTo>
                    <a:pt x="1453" y="125"/>
                    <a:pt x="1070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20" y="2934"/>
                  </a:lnTo>
                  <a:lnTo>
                    <a:pt x="1782" y="2732"/>
                  </a:lnTo>
                  <a:lnTo>
                    <a:pt x="1782" y="2732"/>
                  </a:lnTo>
                  <a:lnTo>
                    <a:pt x="1625" y="2848"/>
                  </a:lnTo>
                  <a:cubicBezTo>
                    <a:pt x="1558" y="2810"/>
                    <a:pt x="746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4" y="1309"/>
                  </a:lnTo>
                  <a:lnTo>
                    <a:pt x="3240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75" y="497"/>
                    <a:pt x="3526" y="153"/>
                    <a:pt x="3020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3359;p53"/>
            <p:cNvSpPr/>
            <p:nvPr/>
          </p:nvSpPr>
          <p:spPr>
            <a:xfrm>
              <a:off x="4007350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0"/>
                  </a:moveTo>
                  <a:lnTo>
                    <a:pt x="2495" y="1489"/>
                  </a:lnTo>
                  <a:lnTo>
                    <a:pt x="2934" y="1155"/>
                  </a:lnTo>
                  <a:cubicBezTo>
                    <a:pt x="2933" y="1153"/>
                    <a:pt x="2932" y="1152"/>
                    <a:pt x="2932" y="1150"/>
                  </a:cubicBezTo>
                  <a:close/>
                  <a:moveTo>
                    <a:pt x="1809" y="1"/>
                  </a:moveTo>
                  <a:cubicBezTo>
                    <a:pt x="1271" y="1"/>
                    <a:pt x="739" y="269"/>
                    <a:pt x="469" y="849"/>
                  </a:cubicBezTo>
                  <a:cubicBezTo>
                    <a:pt x="1" y="1872"/>
                    <a:pt x="813" y="2560"/>
                    <a:pt x="880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3" y="2168"/>
                    <a:pt x="574" y="1604"/>
                    <a:pt x="870" y="973"/>
                  </a:cubicBezTo>
                  <a:cubicBezTo>
                    <a:pt x="1057" y="574"/>
                    <a:pt x="1392" y="401"/>
                    <a:pt x="1745" y="401"/>
                  </a:cubicBezTo>
                  <a:cubicBezTo>
                    <a:pt x="2201" y="401"/>
                    <a:pt x="2688" y="689"/>
                    <a:pt x="2932" y="1150"/>
                  </a:cubicBezTo>
                  <a:lnTo>
                    <a:pt x="2932" y="1150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3360;p53"/>
            <p:cNvSpPr/>
            <p:nvPr/>
          </p:nvSpPr>
          <p:spPr>
            <a:xfrm>
              <a:off x="4038175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35"/>
                    <a:pt x="10" y="345"/>
                    <a:pt x="10" y="345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3361;p53"/>
            <p:cNvSpPr/>
            <p:nvPr/>
          </p:nvSpPr>
          <p:spPr>
            <a:xfrm>
              <a:off x="4038175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3362;p53"/>
            <p:cNvSpPr/>
            <p:nvPr/>
          </p:nvSpPr>
          <p:spPr>
            <a:xfrm>
              <a:off x="4021675" y="3612000"/>
              <a:ext cx="59050" cy="48275"/>
            </a:xfrm>
            <a:custGeom>
              <a:avLst/>
              <a:gdLst/>
              <a:ahLst/>
              <a:cxnLst/>
              <a:rect l="l" t="t" r="r" b="b"/>
              <a:pathLst>
                <a:path w="2362" h="1931" extrusionOk="0">
                  <a:moveTo>
                    <a:pt x="1172" y="1"/>
                  </a:moveTo>
                  <a:cubicBezTo>
                    <a:pt x="819" y="1"/>
                    <a:pt x="484" y="174"/>
                    <a:pt x="297" y="573"/>
                  </a:cubicBezTo>
                  <a:cubicBezTo>
                    <a:pt x="1" y="1204"/>
                    <a:pt x="460" y="1768"/>
                    <a:pt x="660" y="1930"/>
                  </a:cubicBezTo>
                  <a:lnTo>
                    <a:pt x="1090" y="1596"/>
                  </a:lnTo>
                  <a:cubicBezTo>
                    <a:pt x="1090" y="1596"/>
                    <a:pt x="536" y="994"/>
                    <a:pt x="870" y="602"/>
                  </a:cubicBezTo>
                  <a:cubicBezTo>
                    <a:pt x="976" y="484"/>
                    <a:pt x="1083" y="437"/>
                    <a:pt x="1188" y="437"/>
                  </a:cubicBezTo>
                  <a:cubicBezTo>
                    <a:pt x="1548" y="437"/>
                    <a:pt x="1870" y="993"/>
                    <a:pt x="1922" y="1089"/>
                  </a:cubicBezTo>
                  <a:lnTo>
                    <a:pt x="2361" y="755"/>
                  </a:lnTo>
                  <a:cubicBezTo>
                    <a:pt x="2118" y="291"/>
                    <a:pt x="1629" y="1"/>
                    <a:pt x="1172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3363;p53"/>
            <p:cNvSpPr/>
            <p:nvPr/>
          </p:nvSpPr>
          <p:spPr>
            <a:xfrm>
              <a:off x="3993975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68" y="2662"/>
                  </a:moveTo>
                  <a:lnTo>
                    <a:pt x="1412" y="2937"/>
                  </a:lnTo>
                  <a:lnTo>
                    <a:pt x="1412" y="2937"/>
                  </a:lnTo>
                  <a:cubicBezTo>
                    <a:pt x="1413" y="2938"/>
                    <a:pt x="1414" y="2939"/>
                    <a:pt x="1415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29" y="1"/>
                  </a:moveTo>
                  <a:cubicBezTo>
                    <a:pt x="1599" y="1"/>
                    <a:pt x="972" y="293"/>
                    <a:pt x="612" y="933"/>
                  </a:cubicBezTo>
                  <a:cubicBezTo>
                    <a:pt x="0" y="2022"/>
                    <a:pt x="564" y="2739"/>
                    <a:pt x="889" y="3035"/>
                  </a:cubicBezTo>
                  <a:lnTo>
                    <a:pt x="1290" y="3035"/>
                  </a:lnTo>
                  <a:lnTo>
                    <a:pt x="1310" y="3016"/>
                  </a:lnTo>
                  <a:lnTo>
                    <a:pt x="1412" y="2937"/>
                  </a:lnTo>
                  <a:lnTo>
                    <a:pt x="1412" y="2937"/>
                  </a:lnTo>
                  <a:cubicBezTo>
                    <a:pt x="1327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4" y="1391"/>
                  </a:lnTo>
                  <a:lnTo>
                    <a:pt x="3030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4" y="1"/>
                    <a:pt x="2229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3364;p53"/>
            <p:cNvSpPr/>
            <p:nvPr/>
          </p:nvSpPr>
          <p:spPr>
            <a:xfrm>
              <a:off x="4007350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2" y="1149"/>
                  </a:moveTo>
                  <a:lnTo>
                    <a:pt x="2495" y="1488"/>
                  </a:lnTo>
                  <a:lnTo>
                    <a:pt x="2934" y="1154"/>
                  </a:lnTo>
                  <a:cubicBezTo>
                    <a:pt x="2933" y="1152"/>
                    <a:pt x="2932" y="1151"/>
                    <a:pt x="2932" y="1149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1" y="1870"/>
                    <a:pt x="813" y="2558"/>
                    <a:pt x="880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3" y="2167"/>
                    <a:pt x="574" y="1612"/>
                    <a:pt x="870" y="982"/>
                  </a:cubicBezTo>
                  <a:cubicBezTo>
                    <a:pt x="1057" y="578"/>
                    <a:pt x="1392" y="405"/>
                    <a:pt x="1745" y="405"/>
                  </a:cubicBezTo>
                  <a:cubicBezTo>
                    <a:pt x="2201" y="405"/>
                    <a:pt x="2688" y="694"/>
                    <a:pt x="2932" y="1149"/>
                  </a:cubicBezTo>
                  <a:lnTo>
                    <a:pt x="2932" y="1149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3365;p53"/>
            <p:cNvSpPr/>
            <p:nvPr/>
          </p:nvSpPr>
          <p:spPr>
            <a:xfrm>
              <a:off x="4038175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45"/>
                    <a:pt x="10" y="345"/>
                    <a:pt x="10" y="354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3366;p53"/>
            <p:cNvSpPr/>
            <p:nvPr/>
          </p:nvSpPr>
          <p:spPr>
            <a:xfrm>
              <a:off x="4038175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3367;p53"/>
            <p:cNvSpPr/>
            <p:nvPr/>
          </p:nvSpPr>
          <p:spPr>
            <a:xfrm>
              <a:off x="4021675" y="3691675"/>
              <a:ext cx="59050" cy="48150"/>
            </a:xfrm>
            <a:custGeom>
              <a:avLst/>
              <a:gdLst/>
              <a:ahLst/>
              <a:cxnLst/>
              <a:rect l="l" t="t" r="r" b="b"/>
              <a:pathLst>
                <a:path w="2362" h="1926" extrusionOk="0">
                  <a:moveTo>
                    <a:pt x="1172" y="1"/>
                  </a:moveTo>
                  <a:cubicBezTo>
                    <a:pt x="819" y="1"/>
                    <a:pt x="484" y="174"/>
                    <a:pt x="297" y="578"/>
                  </a:cubicBezTo>
                  <a:cubicBezTo>
                    <a:pt x="1" y="1208"/>
                    <a:pt x="460" y="1763"/>
                    <a:pt x="660" y="1925"/>
                  </a:cubicBezTo>
                  <a:lnTo>
                    <a:pt x="1090" y="1591"/>
                  </a:lnTo>
                  <a:cubicBezTo>
                    <a:pt x="1090" y="1591"/>
                    <a:pt x="536" y="989"/>
                    <a:pt x="870" y="607"/>
                  </a:cubicBezTo>
                  <a:cubicBezTo>
                    <a:pt x="977" y="485"/>
                    <a:pt x="1086" y="437"/>
                    <a:pt x="1192" y="437"/>
                  </a:cubicBezTo>
                  <a:cubicBezTo>
                    <a:pt x="1550" y="437"/>
                    <a:pt x="1870" y="988"/>
                    <a:pt x="1922" y="1084"/>
                  </a:cubicBezTo>
                  <a:lnTo>
                    <a:pt x="2361" y="750"/>
                  </a:lnTo>
                  <a:cubicBezTo>
                    <a:pt x="2118" y="292"/>
                    <a:pt x="1629" y="1"/>
                    <a:pt x="1172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3368;p53"/>
            <p:cNvSpPr/>
            <p:nvPr/>
          </p:nvSpPr>
          <p:spPr>
            <a:xfrm>
              <a:off x="3897000" y="3595750"/>
              <a:ext cx="105350" cy="77425"/>
            </a:xfrm>
            <a:custGeom>
              <a:avLst/>
              <a:gdLst/>
              <a:ahLst/>
              <a:cxnLst/>
              <a:rect l="l" t="t" r="r" b="b"/>
              <a:pathLst>
                <a:path w="4214" h="3097" extrusionOk="0">
                  <a:moveTo>
                    <a:pt x="1978" y="2580"/>
                  </a:moveTo>
                  <a:lnTo>
                    <a:pt x="1781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73" y="0"/>
                  </a:moveTo>
                  <a:cubicBezTo>
                    <a:pt x="1452" y="125"/>
                    <a:pt x="1080" y="402"/>
                    <a:pt x="831" y="851"/>
                  </a:cubicBezTo>
                  <a:cubicBezTo>
                    <a:pt x="0" y="2313"/>
                    <a:pt x="1309" y="3096"/>
                    <a:pt x="1309" y="3096"/>
                  </a:cubicBezTo>
                  <a:lnTo>
                    <a:pt x="1519" y="2934"/>
                  </a:lnTo>
                  <a:lnTo>
                    <a:pt x="1781" y="2732"/>
                  </a:lnTo>
                  <a:lnTo>
                    <a:pt x="1624" y="2848"/>
                  </a:lnTo>
                  <a:cubicBezTo>
                    <a:pt x="1558" y="2810"/>
                    <a:pt x="745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3" y="1309"/>
                  </a:lnTo>
                  <a:lnTo>
                    <a:pt x="3249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85" y="497"/>
                    <a:pt x="3535" y="153"/>
                    <a:pt x="3029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3369;p53"/>
            <p:cNvSpPr/>
            <p:nvPr/>
          </p:nvSpPr>
          <p:spPr>
            <a:xfrm>
              <a:off x="3915625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1"/>
                  </a:moveTo>
                  <a:lnTo>
                    <a:pt x="2504" y="1489"/>
                  </a:lnTo>
                  <a:lnTo>
                    <a:pt x="2504" y="1489"/>
                  </a:lnTo>
                  <a:lnTo>
                    <a:pt x="2934" y="1155"/>
                  </a:lnTo>
                  <a:cubicBezTo>
                    <a:pt x="2933" y="1154"/>
                    <a:pt x="2933" y="1153"/>
                    <a:pt x="2932" y="1151"/>
                  </a:cubicBezTo>
                  <a:close/>
                  <a:moveTo>
                    <a:pt x="1809" y="1"/>
                  </a:moveTo>
                  <a:cubicBezTo>
                    <a:pt x="1271" y="1"/>
                    <a:pt x="738" y="269"/>
                    <a:pt x="469" y="849"/>
                  </a:cubicBezTo>
                  <a:cubicBezTo>
                    <a:pt x="0" y="1872"/>
                    <a:pt x="813" y="2560"/>
                    <a:pt x="879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2" y="2168"/>
                    <a:pt x="583" y="1604"/>
                    <a:pt x="879" y="973"/>
                  </a:cubicBezTo>
                  <a:cubicBezTo>
                    <a:pt x="1067" y="574"/>
                    <a:pt x="1401" y="401"/>
                    <a:pt x="1753" y="401"/>
                  </a:cubicBezTo>
                  <a:cubicBezTo>
                    <a:pt x="2209" y="401"/>
                    <a:pt x="2694" y="690"/>
                    <a:pt x="2932" y="1151"/>
                  </a:cubicBezTo>
                  <a:lnTo>
                    <a:pt x="2932" y="1151"/>
                  </a:lnTo>
                  <a:lnTo>
                    <a:pt x="3048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3370;p53"/>
            <p:cNvSpPr/>
            <p:nvPr/>
          </p:nvSpPr>
          <p:spPr>
            <a:xfrm>
              <a:off x="3946425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" y="335"/>
                    <a:pt x="11" y="345"/>
                    <a:pt x="11" y="345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3371;p53"/>
            <p:cNvSpPr/>
            <p:nvPr/>
          </p:nvSpPr>
          <p:spPr>
            <a:xfrm>
              <a:off x="3946425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3372;p53"/>
            <p:cNvSpPr/>
            <p:nvPr/>
          </p:nvSpPr>
          <p:spPr>
            <a:xfrm>
              <a:off x="3930200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70" y="1"/>
                  </a:moveTo>
                  <a:cubicBezTo>
                    <a:pt x="818" y="1"/>
                    <a:pt x="484" y="174"/>
                    <a:pt x="296" y="573"/>
                  </a:cubicBezTo>
                  <a:cubicBezTo>
                    <a:pt x="0" y="1204"/>
                    <a:pt x="44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26" y="994"/>
                    <a:pt x="870" y="602"/>
                  </a:cubicBezTo>
                  <a:cubicBezTo>
                    <a:pt x="975" y="484"/>
                    <a:pt x="1083" y="437"/>
                    <a:pt x="1187" y="437"/>
                  </a:cubicBezTo>
                  <a:cubicBezTo>
                    <a:pt x="1547" y="437"/>
                    <a:pt x="1869" y="993"/>
                    <a:pt x="1921" y="1089"/>
                  </a:cubicBezTo>
                  <a:lnTo>
                    <a:pt x="2351" y="755"/>
                  </a:lnTo>
                  <a:cubicBezTo>
                    <a:pt x="2114" y="291"/>
                    <a:pt x="1627" y="1"/>
                    <a:pt x="117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3373;p53"/>
            <p:cNvSpPr/>
            <p:nvPr/>
          </p:nvSpPr>
          <p:spPr>
            <a:xfrm>
              <a:off x="3902250" y="3673250"/>
              <a:ext cx="100100" cy="75875"/>
            </a:xfrm>
            <a:custGeom>
              <a:avLst/>
              <a:gdLst/>
              <a:ahLst/>
              <a:cxnLst/>
              <a:rect l="l" t="t" r="r" b="b"/>
              <a:pathLst>
                <a:path w="4004" h="3035" extrusionOk="0">
                  <a:moveTo>
                    <a:pt x="1768" y="2662"/>
                  </a:moveTo>
                  <a:lnTo>
                    <a:pt x="1411" y="2937"/>
                  </a:lnTo>
                  <a:lnTo>
                    <a:pt x="1411" y="2937"/>
                  </a:lnTo>
                  <a:cubicBezTo>
                    <a:pt x="1413" y="2938"/>
                    <a:pt x="1414" y="2939"/>
                    <a:pt x="1414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34" y="1"/>
                  </a:moveTo>
                  <a:cubicBezTo>
                    <a:pt x="1606" y="1"/>
                    <a:pt x="981" y="293"/>
                    <a:pt x="621" y="933"/>
                  </a:cubicBezTo>
                  <a:cubicBezTo>
                    <a:pt x="0" y="2022"/>
                    <a:pt x="564" y="2739"/>
                    <a:pt x="898" y="3035"/>
                  </a:cubicBezTo>
                  <a:lnTo>
                    <a:pt x="1290" y="3035"/>
                  </a:lnTo>
                  <a:lnTo>
                    <a:pt x="1309" y="3016"/>
                  </a:lnTo>
                  <a:lnTo>
                    <a:pt x="1411" y="2937"/>
                  </a:lnTo>
                  <a:lnTo>
                    <a:pt x="1411" y="2937"/>
                  </a:lnTo>
                  <a:cubicBezTo>
                    <a:pt x="1326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3" y="1391"/>
                  </a:lnTo>
                  <a:lnTo>
                    <a:pt x="3039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7" y="1"/>
                    <a:pt x="2234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3374;p53"/>
            <p:cNvSpPr/>
            <p:nvPr/>
          </p:nvSpPr>
          <p:spPr>
            <a:xfrm>
              <a:off x="3915625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2" y="1150"/>
                  </a:moveTo>
                  <a:lnTo>
                    <a:pt x="2504" y="1488"/>
                  </a:lnTo>
                  <a:lnTo>
                    <a:pt x="2504" y="1488"/>
                  </a:lnTo>
                  <a:lnTo>
                    <a:pt x="2934" y="1154"/>
                  </a:lnTo>
                  <a:cubicBezTo>
                    <a:pt x="2933" y="1153"/>
                    <a:pt x="2933" y="1151"/>
                    <a:pt x="2932" y="1150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0" y="1870"/>
                    <a:pt x="813" y="2558"/>
                    <a:pt x="879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2" y="2167"/>
                    <a:pt x="583" y="1612"/>
                    <a:pt x="879" y="982"/>
                  </a:cubicBezTo>
                  <a:cubicBezTo>
                    <a:pt x="1067" y="578"/>
                    <a:pt x="1401" y="405"/>
                    <a:pt x="1753" y="405"/>
                  </a:cubicBezTo>
                  <a:cubicBezTo>
                    <a:pt x="2209" y="405"/>
                    <a:pt x="2694" y="694"/>
                    <a:pt x="2932" y="1150"/>
                  </a:cubicBezTo>
                  <a:lnTo>
                    <a:pt x="2932" y="1150"/>
                  </a:lnTo>
                  <a:lnTo>
                    <a:pt x="3048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3375;p53"/>
            <p:cNvSpPr/>
            <p:nvPr/>
          </p:nvSpPr>
          <p:spPr>
            <a:xfrm>
              <a:off x="3946425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" y="345"/>
                    <a:pt x="11" y="345"/>
                    <a:pt x="11" y="354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3376;p53"/>
            <p:cNvSpPr/>
            <p:nvPr/>
          </p:nvSpPr>
          <p:spPr>
            <a:xfrm>
              <a:off x="3946425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3377;p53"/>
            <p:cNvSpPr/>
            <p:nvPr/>
          </p:nvSpPr>
          <p:spPr>
            <a:xfrm>
              <a:off x="3930200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70" y="1"/>
                  </a:moveTo>
                  <a:cubicBezTo>
                    <a:pt x="818" y="1"/>
                    <a:pt x="484" y="174"/>
                    <a:pt x="296" y="578"/>
                  </a:cubicBezTo>
                  <a:cubicBezTo>
                    <a:pt x="0" y="1208"/>
                    <a:pt x="44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26" y="989"/>
                    <a:pt x="870" y="607"/>
                  </a:cubicBezTo>
                  <a:cubicBezTo>
                    <a:pt x="976" y="485"/>
                    <a:pt x="1086" y="437"/>
                    <a:pt x="1191" y="437"/>
                  </a:cubicBezTo>
                  <a:cubicBezTo>
                    <a:pt x="1550" y="437"/>
                    <a:pt x="1869" y="988"/>
                    <a:pt x="1921" y="1084"/>
                  </a:cubicBezTo>
                  <a:lnTo>
                    <a:pt x="2351" y="750"/>
                  </a:lnTo>
                  <a:cubicBezTo>
                    <a:pt x="2114" y="292"/>
                    <a:pt x="1627" y="1"/>
                    <a:pt x="117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3378;p53"/>
            <p:cNvSpPr/>
            <p:nvPr/>
          </p:nvSpPr>
          <p:spPr>
            <a:xfrm>
              <a:off x="3805250" y="3595750"/>
              <a:ext cx="105625" cy="77425"/>
            </a:xfrm>
            <a:custGeom>
              <a:avLst/>
              <a:gdLst/>
              <a:ahLst/>
              <a:cxnLst/>
              <a:rect l="l" t="t" r="r" b="b"/>
              <a:pathLst>
                <a:path w="4225" h="3097" extrusionOk="0">
                  <a:moveTo>
                    <a:pt x="1874" y="0"/>
                  </a:moveTo>
                  <a:cubicBezTo>
                    <a:pt x="1453" y="125"/>
                    <a:pt x="1081" y="402"/>
                    <a:pt x="832" y="851"/>
                  </a:cubicBezTo>
                  <a:cubicBezTo>
                    <a:pt x="1" y="2313"/>
                    <a:pt x="1310" y="3096"/>
                    <a:pt x="1310" y="3096"/>
                  </a:cubicBezTo>
                  <a:lnTo>
                    <a:pt x="1530" y="2934"/>
                  </a:lnTo>
                  <a:lnTo>
                    <a:pt x="1979" y="2580"/>
                  </a:lnTo>
                  <a:lnTo>
                    <a:pt x="1979" y="2580"/>
                  </a:lnTo>
                  <a:lnTo>
                    <a:pt x="1845" y="2685"/>
                  </a:lnTo>
                  <a:lnTo>
                    <a:pt x="1635" y="2848"/>
                  </a:lnTo>
                  <a:cubicBezTo>
                    <a:pt x="1558" y="2810"/>
                    <a:pt x="756" y="2122"/>
                    <a:pt x="1224" y="1109"/>
                  </a:cubicBezTo>
                  <a:cubicBezTo>
                    <a:pt x="1494" y="522"/>
                    <a:pt x="2028" y="252"/>
                    <a:pt x="2568" y="252"/>
                  </a:cubicBezTo>
                  <a:cubicBezTo>
                    <a:pt x="3154" y="252"/>
                    <a:pt x="3746" y="570"/>
                    <a:pt x="4014" y="1147"/>
                  </a:cubicBezTo>
                  <a:lnTo>
                    <a:pt x="3804" y="1309"/>
                  </a:lnTo>
                  <a:lnTo>
                    <a:pt x="3250" y="1739"/>
                  </a:lnTo>
                  <a:cubicBezTo>
                    <a:pt x="3250" y="1749"/>
                    <a:pt x="3259" y="1749"/>
                    <a:pt x="3259" y="1749"/>
                  </a:cubicBezTo>
                  <a:lnTo>
                    <a:pt x="4224" y="1004"/>
                  </a:lnTo>
                  <a:cubicBezTo>
                    <a:pt x="3985" y="497"/>
                    <a:pt x="3536" y="153"/>
                    <a:pt x="3030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3379;p53"/>
            <p:cNvSpPr/>
            <p:nvPr/>
          </p:nvSpPr>
          <p:spPr>
            <a:xfrm>
              <a:off x="3824125" y="3602000"/>
              <a:ext cx="81500" cy="64950"/>
            </a:xfrm>
            <a:custGeom>
              <a:avLst/>
              <a:gdLst/>
              <a:ahLst/>
              <a:cxnLst/>
              <a:rect l="l" t="t" r="r" b="b"/>
              <a:pathLst>
                <a:path w="3260" h="2598" extrusionOk="0">
                  <a:moveTo>
                    <a:pt x="1809" y="1"/>
                  </a:moveTo>
                  <a:cubicBezTo>
                    <a:pt x="1271" y="1"/>
                    <a:pt x="739" y="269"/>
                    <a:pt x="469" y="849"/>
                  </a:cubicBezTo>
                  <a:cubicBezTo>
                    <a:pt x="1" y="1872"/>
                    <a:pt x="803" y="2560"/>
                    <a:pt x="880" y="2598"/>
                  </a:cubicBezTo>
                  <a:lnTo>
                    <a:pt x="1090" y="2435"/>
                  </a:lnTo>
                  <a:lnTo>
                    <a:pt x="1224" y="2330"/>
                  </a:lnTo>
                  <a:cubicBezTo>
                    <a:pt x="1033" y="2168"/>
                    <a:pt x="574" y="1604"/>
                    <a:pt x="870" y="973"/>
                  </a:cubicBezTo>
                  <a:cubicBezTo>
                    <a:pt x="1058" y="574"/>
                    <a:pt x="1392" y="401"/>
                    <a:pt x="1744" y="401"/>
                  </a:cubicBezTo>
                  <a:cubicBezTo>
                    <a:pt x="2200" y="401"/>
                    <a:pt x="2687" y="691"/>
                    <a:pt x="2925" y="1155"/>
                  </a:cubicBezTo>
                  <a:lnTo>
                    <a:pt x="2495" y="1489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3380;p53"/>
            <p:cNvSpPr/>
            <p:nvPr/>
          </p:nvSpPr>
          <p:spPr>
            <a:xfrm>
              <a:off x="3854700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35"/>
                    <a:pt x="10" y="345"/>
                    <a:pt x="20" y="345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3381;p53"/>
            <p:cNvSpPr/>
            <p:nvPr/>
          </p:nvSpPr>
          <p:spPr>
            <a:xfrm>
              <a:off x="3854700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3382;p53"/>
            <p:cNvSpPr/>
            <p:nvPr/>
          </p:nvSpPr>
          <p:spPr>
            <a:xfrm>
              <a:off x="3838475" y="3612000"/>
              <a:ext cx="58775" cy="48275"/>
            </a:xfrm>
            <a:custGeom>
              <a:avLst/>
              <a:gdLst/>
              <a:ahLst/>
              <a:cxnLst/>
              <a:rect l="l" t="t" r="r" b="b"/>
              <a:pathLst>
                <a:path w="2351" h="1931" extrusionOk="0">
                  <a:moveTo>
                    <a:pt x="1170" y="1"/>
                  </a:moveTo>
                  <a:cubicBezTo>
                    <a:pt x="818" y="1"/>
                    <a:pt x="484" y="174"/>
                    <a:pt x="296" y="573"/>
                  </a:cubicBezTo>
                  <a:cubicBezTo>
                    <a:pt x="0" y="1204"/>
                    <a:pt x="459" y="1768"/>
                    <a:pt x="650" y="1930"/>
                  </a:cubicBezTo>
                  <a:lnTo>
                    <a:pt x="1080" y="1596"/>
                  </a:lnTo>
                  <a:cubicBezTo>
                    <a:pt x="1080" y="1596"/>
                    <a:pt x="535" y="994"/>
                    <a:pt x="870" y="602"/>
                  </a:cubicBezTo>
                  <a:cubicBezTo>
                    <a:pt x="975" y="484"/>
                    <a:pt x="1082" y="437"/>
                    <a:pt x="1187" y="437"/>
                  </a:cubicBezTo>
                  <a:cubicBezTo>
                    <a:pt x="1547" y="437"/>
                    <a:pt x="1869" y="993"/>
                    <a:pt x="1921" y="1089"/>
                  </a:cubicBezTo>
                  <a:lnTo>
                    <a:pt x="2351" y="755"/>
                  </a:lnTo>
                  <a:cubicBezTo>
                    <a:pt x="2113" y="291"/>
                    <a:pt x="1626" y="1"/>
                    <a:pt x="117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3383;p53"/>
            <p:cNvSpPr/>
            <p:nvPr/>
          </p:nvSpPr>
          <p:spPr>
            <a:xfrm>
              <a:off x="3810750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59" y="2662"/>
                  </a:moveTo>
                  <a:lnTo>
                    <a:pt x="1625" y="2767"/>
                  </a:lnTo>
                  <a:lnTo>
                    <a:pt x="1618" y="2773"/>
                  </a:lnTo>
                  <a:lnTo>
                    <a:pt x="1618" y="2773"/>
                  </a:lnTo>
                  <a:lnTo>
                    <a:pt x="1759" y="2662"/>
                  </a:lnTo>
                  <a:close/>
                  <a:moveTo>
                    <a:pt x="1618" y="2773"/>
                  </a:moveTo>
                  <a:lnTo>
                    <a:pt x="1410" y="2936"/>
                  </a:lnTo>
                  <a:lnTo>
                    <a:pt x="1410" y="2936"/>
                  </a:lnTo>
                  <a:cubicBezTo>
                    <a:pt x="1412" y="2937"/>
                    <a:pt x="1414" y="2938"/>
                    <a:pt x="1415" y="2939"/>
                  </a:cubicBezTo>
                  <a:lnTo>
                    <a:pt x="1618" y="2773"/>
                  </a:lnTo>
                  <a:close/>
                  <a:moveTo>
                    <a:pt x="2225" y="1"/>
                  </a:moveTo>
                  <a:cubicBezTo>
                    <a:pt x="1597" y="1"/>
                    <a:pt x="972" y="293"/>
                    <a:pt x="612" y="933"/>
                  </a:cubicBezTo>
                  <a:cubicBezTo>
                    <a:pt x="1" y="2022"/>
                    <a:pt x="555" y="2739"/>
                    <a:pt x="889" y="3035"/>
                  </a:cubicBezTo>
                  <a:lnTo>
                    <a:pt x="1291" y="3035"/>
                  </a:lnTo>
                  <a:lnTo>
                    <a:pt x="1310" y="3016"/>
                  </a:lnTo>
                  <a:lnTo>
                    <a:pt x="1410" y="2936"/>
                  </a:lnTo>
                  <a:lnTo>
                    <a:pt x="1410" y="2936"/>
                  </a:lnTo>
                  <a:cubicBezTo>
                    <a:pt x="1312" y="2869"/>
                    <a:pt x="543" y="2187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4" y="334"/>
                    <a:pt x="3526" y="652"/>
                    <a:pt x="3794" y="1229"/>
                  </a:cubicBezTo>
                  <a:lnTo>
                    <a:pt x="3584" y="1391"/>
                  </a:lnTo>
                  <a:lnTo>
                    <a:pt x="3030" y="1821"/>
                  </a:lnTo>
                  <a:cubicBezTo>
                    <a:pt x="3030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77" y="390"/>
                    <a:pt x="2949" y="1"/>
                    <a:pt x="2225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3384;p53"/>
            <p:cNvSpPr/>
            <p:nvPr/>
          </p:nvSpPr>
          <p:spPr>
            <a:xfrm>
              <a:off x="3824125" y="3681575"/>
              <a:ext cx="81500" cy="65175"/>
            </a:xfrm>
            <a:custGeom>
              <a:avLst/>
              <a:gdLst/>
              <a:ahLst/>
              <a:cxnLst/>
              <a:rect l="l" t="t" r="r" b="b"/>
              <a:pathLst>
                <a:path w="3260" h="2607" extrusionOk="0"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1" y="1870"/>
                    <a:pt x="803" y="2558"/>
                    <a:pt x="880" y="2606"/>
                  </a:cubicBezTo>
                  <a:lnTo>
                    <a:pt x="1090" y="2434"/>
                  </a:lnTo>
                  <a:lnTo>
                    <a:pt x="1224" y="2329"/>
                  </a:lnTo>
                  <a:cubicBezTo>
                    <a:pt x="1033" y="2167"/>
                    <a:pt x="574" y="1612"/>
                    <a:pt x="870" y="982"/>
                  </a:cubicBezTo>
                  <a:cubicBezTo>
                    <a:pt x="1058" y="578"/>
                    <a:pt x="1392" y="405"/>
                    <a:pt x="1744" y="405"/>
                  </a:cubicBezTo>
                  <a:cubicBezTo>
                    <a:pt x="2201" y="405"/>
                    <a:pt x="2687" y="696"/>
                    <a:pt x="2925" y="1154"/>
                  </a:cubicBezTo>
                  <a:lnTo>
                    <a:pt x="2495" y="1488"/>
                  </a:lnTo>
                  <a:lnTo>
                    <a:pt x="2495" y="1488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1" y="319"/>
                    <a:pt x="2399" y="1"/>
                    <a:pt x="1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3385;p53"/>
            <p:cNvSpPr/>
            <p:nvPr/>
          </p:nvSpPr>
          <p:spPr>
            <a:xfrm>
              <a:off x="3854700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1" y="1"/>
                  </a:moveTo>
                  <a:lnTo>
                    <a:pt x="1" y="335"/>
                  </a:lnTo>
                  <a:cubicBezTo>
                    <a:pt x="10" y="345"/>
                    <a:pt x="10" y="345"/>
                    <a:pt x="20" y="354"/>
                  </a:cubicBez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3386;p53"/>
            <p:cNvSpPr/>
            <p:nvPr/>
          </p:nvSpPr>
          <p:spPr>
            <a:xfrm>
              <a:off x="3854700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1" y="335"/>
                  </a:moveTo>
                  <a:lnTo>
                    <a:pt x="431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3387;p53"/>
            <p:cNvSpPr/>
            <p:nvPr/>
          </p:nvSpPr>
          <p:spPr>
            <a:xfrm>
              <a:off x="3838475" y="3691675"/>
              <a:ext cx="58775" cy="48150"/>
            </a:xfrm>
            <a:custGeom>
              <a:avLst/>
              <a:gdLst/>
              <a:ahLst/>
              <a:cxnLst/>
              <a:rect l="l" t="t" r="r" b="b"/>
              <a:pathLst>
                <a:path w="2351" h="1926" extrusionOk="0">
                  <a:moveTo>
                    <a:pt x="1170" y="1"/>
                  </a:moveTo>
                  <a:cubicBezTo>
                    <a:pt x="818" y="1"/>
                    <a:pt x="484" y="174"/>
                    <a:pt x="296" y="578"/>
                  </a:cubicBezTo>
                  <a:cubicBezTo>
                    <a:pt x="0" y="1208"/>
                    <a:pt x="459" y="1763"/>
                    <a:pt x="650" y="1925"/>
                  </a:cubicBezTo>
                  <a:lnTo>
                    <a:pt x="1080" y="1591"/>
                  </a:lnTo>
                  <a:cubicBezTo>
                    <a:pt x="1080" y="1591"/>
                    <a:pt x="535" y="989"/>
                    <a:pt x="870" y="607"/>
                  </a:cubicBezTo>
                  <a:cubicBezTo>
                    <a:pt x="976" y="485"/>
                    <a:pt x="1085" y="437"/>
                    <a:pt x="1191" y="437"/>
                  </a:cubicBezTo>
                  <a:cubicBezTo>
                    <a:pt x="1550" y="437"/>
                    <a:pt x="1869" y="988"/>
                    <a:pt x="1921" y="1084"/>
                  </a:cubicBezTo>
                  <a:lnTo>
                    <a:pt x="2351" y="750"/>
                  </a:lnTo>
                  <a:cubicBezTo>
                    <a:pt x="2113" y="292"/>
                    <a:pt x="1627" y="1"/>
                    <a:pt x="1170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3388;p53"/>
            <p:cNvSpPr/>
            <p:nvPr/>
          </p:nvSpPr>
          <p:spPr>
            <a:xfrm>
              <a:off x="3713775" y="3595750"/>
              <a:ext cx="105375" cy="77425"/>
            </a:xfrm>
            <a:custGeom>
              <a:avLst/>
              <a:gdLst/>
              <a:ahLst/>
              <a:cxnLst/>
              <a:rect l="l" t="t" r="r" b="b"/>
              <a:pathLst>
                <a:path w="4215" h="3097" extrusionOk="0">
                  <a:moveTo>
                    <a:pt x="1978" y="2580"/>
                  </a:moveTo>
                  <a:lnTo>
                    <a:pt x="1782" y="2732"/>
                  </a:lnTo>
                  <a:lnTo>
                    <a:pt x="1782" y="2732"/>
                  </a:lnTo>
                  <a:lnTo>
                    <a:pt x="1844" y="2685"/>
                  </a:lnTo>
                  <a:lnTo>
                    <a:pt x="1978" y="2580"/>
                  </a:lnTo>
                  <a:close/>
                  <a:moveTo>
                    <a:pt x="1863" y="0"/>
                  </a:moveTo>
                  <a:cubicBezTo>
                    <a:pt x="1453" y="125"/>
                    <a:pt x="1070" y="402"/>
                    <a:pt x="822" y="851"/>
                  </a:cubicBezTo>
                  <a:cubicBezTo>
                    <a:pt x="0" y="2313"/>
                    <a:pt x="1300" y="3096"/>
                    <a:pt x="1300" y="3096"/>
                  </a:cubicBezTo>
                  <a:lnTo>
                    <a:pt x="1519" y="2934"/>
                  </a:lnTo>
                  <a:lnTo>
                    <a:pt x="1782" y="2732"/>
                  </a:lnTo>
                  <a:lnTo>
                    <a:pt x="1782" y="2732"/>
                  </a:lnTo>
                  <a:lnTo>
                    <a:pt x="1625" y="2848"/>
                  </a:lnTo>
                  <a:cubicBezTo>
                    <a:pt x="1558" y="2810"/>
                    <a:pt x="745" y="2122"/>
                    <a:pt x="1214" y="1109"/>
                  </a:cubicBezTo>
                  <a:cubicBezTo>
                    <a:pt x="1484" y="522"/>
                    <a:pt x="2018" y="252"/>
                    <a:pt x="2558" y="252"/>
                  </a:cubicBezTo>
                  <a:cubicBezTo>
                    <a:pt x="3143" y="252"/>
                    <a:pt x="3735" y="570"/>
                    <a:pt x="4004" y="1147"/>
                  </a:cubicBezTo>
                  <a:lnTo>
                    <a:pt x="3794" y="1309"/>
                  </a:lnTo>
                  <a:lnTo>
                    <a:pt x="3239" y="1739"/>
                  </a:lnTo>
                  <a:cubicBezTo>
                    <a:pt x="3249" y="1749"/>
                    <a:pt x="3249" y="1749"/>
                    <a:pt x="3249" y="1749"/>
                  </a:cubicBezTo>
                  <a:lnTo>
                    <a:pt x="4214" y="1004"/>
                  </a:lnTo>
                  <a:cubicBezTo>
                    <a:pt x="3975" y="497"/>
                    <a:pt x="3526" y="153"/>
                    <a:pt x="3020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3389;p53"/>
            <p:cNvSpPr/>
            <p:nvPr/>
          </p:nvSpPr>
          <p:spPr>
            <a:xfrm>
              <a:off x="3732400" y="3602000"/>
              <a:ext cx="81475" cy="64950"/>
            </a:xfrm>
            <a:custGeom>
              <a:avLst/>
              <a:gdLst/>
              <a:ahLst/>
              <a:cxnLst/>
              <a:rect l="l" t="t" r="r" b="b"/>
              <a:pathLst>
                <a:path w="3259" h="2598" extrusionOk="0">
                  <a:moveTo>
                    <a:pt x="2932" y="1150"/>
                  </a:moveTo>
                  <a:lnTo>
                    <a:pt x="2494" y="1489"/>
                  </a:lnTo>
                  <a:lnTo>
                    <a:pt x="2934" y="1155"/>
                  </a:lnTo>
                  <a:cubicBezTo>
                    <a:pt x="2933" y="1153"/>
                    <a:pt x="2932" y="1152"/>
                    <a:pt x="2932" y="1150"/>
                  </a:cubicBezTo>
                  <a:close/>
                  <a:moveTo>
                    <a:pt x="1809" y="1"/>
                  </a:moveTo>
                  <a:cubicBezTo>
                    <a:pt x="1271" y="1"/>
                    <a:pt x="738" y="269"/>
                    <a:pt x="469" y="849"/>
                  </a:cubicBezTo>
                  <a:cubicBezTo>
                    <a:pt x="0" y="1872"/>
                    <a:pt x="813" y="2560"/>
                    <a:pt x="880" y="2598"/>
                  </a:cubicBezTo>
                  <a:lnTo>
                    <a:pt x="1099" y="2435"/>
                  </a:lnTo>
                  <a:lnTo>
                    <a:pt x="1233" y="2330"/>
                  </a:lnTo>
                  <a:cubicBezTo>
                    <a:pt x="1032" y="2168"/>
                    <a:pt x="574" y="1604"/>
                    <a:pt x="870" y="973"/>
                  </a:cubicBezTo>
                  <a:cubicBezTo>
                    <a:pt x="1057" y="574"/>
                    <a:pt x="1393" y="401"/>
                    <a:pt x="1748" y="401"/>
                  </a:cubicBezTo>
                  <a:cubicBezTo>
                    <a:pt x="2205" y="401"/>
                    <a:pt x="2693" y="689"/>
                    <a:pt x="2932" y="1150"/>
                  </a:cubicBezTo>
                  <a:lnTo>
                    <a:pt x="2932" y="1150"/>
                  </a:lnTo>
                  <a:lnTo>
                    <a:pt x="3049" y="1059"/>
                  </a:lnTo>
                  <a:lnTo>
                    <a:pt x="3259" y="897"/>
                  </a:lnTo>
                  <a:cubicBezTo>
                    <a:pt x="2990" y="319"/>
                    <a:pt x="2396" y="1"/>
                    <a:pt x="18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3390;p53"/>
            <p:cNvSpPr/>
            <p:nvPr/>
          </p:nvSpPr>
          <p:spPr>
            <a:xfrm>
              <a:off x="3763225" y="3651875"/>
              <a:ext cx="10775" cy="8625"/>
            </a:xfrm>
            <a:custGeom>
              <a:avLst/>
              <a:gdLst/>
              <a:ahLst/>
              <a:cxnLst/>
              <a:rect l="l" t="t" r="r" b="b"/>
              <a:pathLst>
                <a:path w="431" h="34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35"/>
                    <a:pt x="10" y="345"/>
                    <a:pt x="10" y="345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3391;p53"/>
            <p:cNvSpPr/>
            <p:nvPr/>
          </p:nvSpPr>
          <p:spPr>
            <a:xfrm>
              <a:off x="3763225" y="365187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3392;p53"/>
            <p:cNvSpPr/>
            <p:nvPr/>
          </p:nvSpPr>
          <p:spPr>
            <a:xfrm>
              <a:off x="3746725" y="3612000"/>
              <a:ext cx="59025" cy="48275"/>
            </a:xfrm>
            <a:custGeom>
              <a:avLst/>
              <a:gdLst/>
              <a:ahLst/>
              <a:cxnLst/>
              <a:rect l="l" t="t" r="r" b="b"/>
              <a:pathLst>
                <a:path w="2361" h="1931" extrusionOk="0">
                  <a:moveTo>
                    <a:pt x="1179" y="1"/>
                  </a:moveTo>
                  <a:cubicBezTo>
                    <a:pt x="825" y="1"/>
                    <a:pt x="488" y="174"/>
                    <a:pt x="297" y="573"/>
                  </a:cubicBezTo>
                  <a:cubicBezTo>
                    <a:pt x="1" y="1204"/>
                    <a:pt x="459" y="1768"/>
                    <a:pt x="660" y="1930"/>
                  </a:cubicBezTo>
                  <a:lnTo>
                    <a:pt x="1090" y="1596"/>
                  </a:lnTo>
                  <a:cubicBezTo>
                    <a:pt x="1090" y="1596"/>
                    <a:pt x="536" y="994"/>
                    <a:pt x="870" y="602"/>
                  </a:cubicBezTo>
                  <a:cubicBezTo>
                    <a:pt x="978" y="484"/>
                    <a:pt x="1086" y="437"/>
                    <a:pt x="1191" y="437"/>
                  </a:cubicBezTo>
                  <a:cubicBezTo>
                    <a:pt x="1553" y="437"/>
                    <a:pt x="1870" y="993"/>
                    <a:pt x="1921" y="1089"/>
                  </a:cubicBezTo>
                  <a:lnTo>
                    <a:pt x="2361" y="755"/>
                  </a:lnTo>
                  <a:cubicBezTo>
                    <a:pt x="2124" y="291"/>
                    <a:pt x="1637" y="1"/>
                    <a:pt x="1179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3393;p53"/>
            <p:cNvSpPr/>
            <p:nvPr/>
          </p:nvSpPr>
          <p:spPr>
            <a:xfrm>
              <a:off x="3719025" y="3673250"/>
              <a:ext cx="100125" cy="75875"/>
            </a:xfrm>
            <a:custGeom>
              <a:avLst/>
              <a:gdLst/>
              <a:ahLst/>
              <a:cxnLst/>
              <a:rect l="l" t="t" r="r" b="b"/>
              <a:pathLst>
                <a:path w="4005" h="3035" extrusionOk="0">
                  <a:moveTo>
                    <a:pt x="1768" y="2662"/>
                  </a:moveTo>
                  <a:lnTo>
                    <a:pt x="1412" y="2937"/>
                  </a:lnTo>
                  <a:lnTo>
                    <a:pt x="1412" y="2937"/>
                  </a:lnTo>
                  <a:cubicBezTo>
                    <a:pt x="1413" y="2938"/>
                    <a:pt x="1414" y="2939"/>
                    <a:pt x="1415" y="2939"/>
                  </a:cubicBezTo>
                  <a:lnTo>
                    <a:pt x="1634" y="2767"/>
                  </a:lnTo>
                  <a:lnTo>
                    <a:pt x="1768" y="2662"/>
                  </a:lnTo>
                  <a:close/>
                  <a:moveTo>
                    <a:pt x="2228" y="1"/>
                  </a:moveTo>
                  <a:cubicBezTo>
                    <a:pt x="1599" y="1"/>
                    <a:pt x="971" y="293"/>
                    <a:pt x="612" y="933"/>
                  </a:cubicBezTo>
                  <a:cubicBezTo>
                    <a:pt x="0" y="2022"/>
                    <a:pt x="564" y="2739"/>
                    <a:pt x="889" y="3035"/>
                  </a:cubicBezTo>
                  <a:lnTo>
                    <a:pt x="1290" y="3035"/>
                  </a:lnTo>
                  <a:lnTo>
                    <a:pt x="1309" y="3016"/>
                  </a:lnTo>
                  <a:lnTo>
                    <a:pt x="1412" y="2937"/>
                  </a:lnTo>
                  <a:lnTo>
                    <a:pt x="1412" y="2937"/>
                  </a:lnTo>
                  <a:cubicBezTo>
                    <a:pt x="1326" y="2873"/>
                    <a:pt x="542" y="2190"/>
                    <a:pt x="1004" y="1191"/>
                  </a:cubicBezTo>
                  <a:cubicBezTo>
                    <a:pt x="1274" y="604"/>
                    <a:pt x="1808" y="334"/>
                    <a:pt x="2348" y="334"/>
                  </a:cubicBezTo>
                  <a:cubicBezTo>
                    <a:pt x="2933" y="334"/>
                    <a:pt x="3525" y="652"/>
                    <a:pt x="3794" y="1229"/>
                  </a:cubicBezTo>
                  <a:lnTo>
                    <a:pt x="3584" y="1391"/>
                  </a:lnTo>
                  <a:lnTo>
                    <a:pt x="3029" y="1821"/>
                  </a:lnTo>
                  <a:cubicBezTo>
                    <a:pt x="3039" y="1831"/>
                    <a:pt x="3039" y="1840"/>
                    <a:pt x="3039" y="1840"/>
                  </a:cubicBezTo>
                  <a:lnTo>
                    <a:pt x="4004" y="1086"/>
                  </a:lnTo>
                  <a:cubicBezTo>
                    <a:pt x="3682" y="390"/>
                    <a:pt x="2954" y="1"/>
                    <a:pt x="2228" y="1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3394;p53"/>
            <p:cNvSpPr/>
            <p:nvPr/>
          </p:nvSpPr>
          <p:spPr>
            <a:xfrm>
              <a:off x="3732400" y="3681575"/>
              <a:ext cx="81475" cy="65175"/>
            </a:xfrm>
            <a:custGeom>
              <a:avLst/>
              <a:gdLst/>
              <a:ahLst/>
              <a:cxnLst/>
              <a:rect l="l" t="t" r="r" b="b"/>
              <a:pathLst>
                <a:path w="3259" h="2607" extrusionOk="0">
                  <a:moveTo>
                    <a:pt x="2931" y="1149"/>
                  </a:moveTo>
                  <a:lnTo>
                    <a:pt x="2494" y="1488"/>
                  </a:lnTo>
                  <a:lnTo>
                    <a:pt x="2934" y="1154"/>
                  </a:lnTo>
                  <a:cubicBezTo>
                    <a:pt x="2933" y="1152"/>
                    <a:pt x="2932" y="1151"/>
                    <a:pt x="2931" y="1149"/>
                  </a:cubicBezTo>
                  <a:close/>
                  <a:moveTo>
                    <a:pt x="1813" y="1"/>
                  </a:moveTo>
                  <a:cubicBezTo>
                    <a:pt x="1273" y="1"/>
                    <a:pt x="739" y="271"/>
                    <a:pt x="469" y="858"/>
                  </a:cubicBezTo>
                  <a:cubicBezTo>
                    <a:pt x="0" y="1870"/>
                    <a:pt x="813" y="2558"/>
                    <a:pt x="880" y="2606"/>
                  </a:cubicBezTo>
                  <a:lnTo>
                    <a:pt x="1099" y="2434"/>
                  </a:lnTo>
                  <a:lnTo>
                    <a:pt x="1233" y="2329"/>
                  </a:lnTo>
                  <a:cubicBezTo>
                    <a:pt x="1032" y="2167"/>
                    <a:pt x="574" y="1612"/>
                    <a:pt x="870" y="982"/>
                  </a:cubicBezTo>
                  <a:cubicBezTo>
                    <a:pt x="1057" y="578"/>
                    <a:pt x="1393" y="405"/>
                    <a:pt x="1748" y="405"/>
                  </a:cubicBezTo>
                  <a:cubicBezTo>
                    <a:pt x="2205" y="405"/>
                    <a:pt x="2693" y="694"/>
                    <a:pt x="2931" y="1149"/>
                  </a:cubicBezTo>
                  <a:lnTo>
                    <a:pt x="2931" y="1149"/>
                  </a:lnTo>
                  <a:lnTo>
                    <a:pt x="3049" y="1058"/>
                  </a:lnTo>
                  <a:lnTo>
                    <a:pt x="3259" y="896"/>
                  </a:lnTo>
                  <a:cubicBezTo>
                    <a:pt x="2990" y="319"/>
                    <a:pt x="2398" y="1"/>
                    <a:pt x="1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3395;p53"/>
            <p:cNvSpPr/>
            <p:nvPr/>
          </p:nvSpPr>
          <p:spPr>
            <a:xfrm>
              <a:off x="3763225" y="3731425"/>
              <a:ext cx="10775" cy="8875"/>
            </a:xfrm>
            <a:custGeom>
              <a:avLst/>
              <a:gdLst/>
              <a:ahLst/>
              <a:cxnLst/>
              <a:rect l="l" t="t" r="r" b="b"/>
              <a:pathLst>
                <a:path w="431" h="355" extrusionOk="0">
                  <a:moveTo>
                    <a:pt x="430" y="1"/>
                  </a:moveTo>
                  <a:lnTo>
                    <a:pt x="0" y="335"/>
                  </a:lnTo>
                  <a:cubicBezTo>
                    <a:pt x="0" y="345"/>
                    <a:pt x="10" y="345"/>
                    <a:pt x="10" y="354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3396;p53"/>
            <p:cNvSpPr/>
            <p:nvPr/>
          </p:nvSpPr>
          <p:spPr>
            <a:xfrm>
              <a:off x="3763225" y="3731425"/>
              <a:ext cx="10775" cy="8400"/>
            </a:xfrm>
            <a:custGeom>
              <a:avLst/>
              <a:gdLst/>
              <a:ahLst/>
              <a:cxnLst/>
              <a:rect l="l" t="t" r="r" b="b"/>
              <a:pathLst>
                <a:path w="431" h="336" extrusionOk="0">
                  <a:moveTo>
                    <a:pt x="0" y="335"/>
                  </a:moveTo>
                  <a:lnTo>
                    <a:pt x="430" y="1"/>
                  </a:lnTo>
                  <a:close/>
                </a:path>
              </a:pathLst>
            </a:custGeom>
            <a:solidFill>
              <a:srgbClr val="35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3397;p53"/>
            <p:cNvSpPr/>
            <p:nvPr/>
          </p:nvSpPr>
          <p:spPr>
            <a:xfrm>
              <a:off x="3746725" y="3691675"/>
              <a:ext cx="59025" cy="48150"/>
            </a:xfrm>
            <a:custGeom>
              <a:avLst/>
              <a:gdLst/>
              <a:ahLst/>
              <a:cxnLst/>
              <a:rect l="l" t="t" r="r" b="b"/>
              <a:pathLst>
                <a:path w="2361" h="1926" extrusionOk="0">
                  <a:moveTo>
                    <a:pt x="1179" y="1"/>
                  </a:moveTo>
                  <a:cubicBezTo>
                    <a:pt x="825" y="1"/>
                    <a:pt x="489" y="174"/>
                    <a:pt x="297" y="578"/>
                  </a:cubicBezTo>
                  <a:cubicBezTo>
                    <a:pt x="1" y="1208"/>
                    <a:pt x="459" y="1763"/>
                    <a:pt x="660" y="1925"/>
                  </a:cubicBezTo>
                  <a:lnTo>
                    <a:pt x="1090" y="1591"/>
                  </a:lnTo>
                  <a:cubicBezTo>
                    <a:pt x="1090" y="1591"/>
                    <a:pt x="536" y="989"/>
                    <a:pt x="870" y="607"/>
                  </a:cubicBezTo>
                  <a:cubicBezTo>
                    <a:pt x="979" y="485"/>
                    <a:pt x="1089" y="437"/>
                    <a:pt x="1196" y="437"/>
                  </a:cubicBezTo>
                  <a:cubicBezTo>
                    <a:pt x="1556" y="437"/>
                    <a:pt x="1870" y="988"/>
                    <a:pt x="1921" y="1084"/>
                  </a:cubicBezTo>
                  <a:lnTo>
                    <a:pt x="2361" y="750"/>
                  </a:lnTo>
                  <a:cubicBezTo>
                    <a:pt x="2124" y="292"/>
                    <a:pt x="1637" y="1"/>
                    <a:pt x="1179" y="1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3398;p53"/>
            <p:cNvSpPr/>
            <p:nvPr/>
          </p:nvSpPr>
          <p:spPr>
            <a:xfrm>
              <a:off x="3666000" y="3595750"/>
              <a:ext cx="61400" cy="43725"/>
            </a:xfrm>
            <a:custGeom>
              <a:avLst/>
              <a:gdLst/>
              <a:ahLst/>
              <a:cxnLst/>
              <a:rect l="l" t="t" r="r" b="b"/>
              <a:pathLst>
                <a:path w="2456" h="1749" extrusionOk="0">
                  <a:moveTo>
                    <a:pt x="115" y="0"/>
                  </a:moveTo>
                  <a:cubicBezTo>
                    <a:pt x="77" y="10"/>
                    <a:pt x="38" y="29"/>
                    <a:pt x="0" y="39"/>
                  </a:cubicBezTo>
                  <a:lnTo>
                    <a:pt x="277" y="344"/>
                  </a:lnTo>
                  <a:cubicBezTo>
                    <a:pt x="447" y="281"/>
                    <a:pt x="627" y="250"/>
                    <a:pt x="807" y="250"/>
                  </a:cubicBezTo>
                  <a:cubicBezTo>
                    <a:pt x="1392" y="250"/>
                    <a:pt x="1983" y="571"/>
                    <a:pt x="2246" y="1147"/>
                  </a:cubicBezTo>
                  <a:lnTo>
                    <a:pt x="2045" y="1309"/>
                  </a:lnTo>
                  <a:lnTo>
                    <a:pt x="1491" y="1739"/>
                  </a:lnTo>
                  <a:cubicBezTo>
                    <a:pt x="1491" y="1749"/>
                    <a:pt x="1491" y="1749"/>
                    <a:pt x="1491" y="1749"/>
                  </a:cubicBezTo>
                  <a:lnTo>
                    <a:pt x="2456" y="1004"/>
                  </a:lnTo>
                  <a:cubicBezTo>
                    <a:pt x="2226" y="497"/>
                    <a:pt x="1777" y="153"/>
                    <a:pt x="1271" y="0"/>
                  </a:cubicBezTo>
                  <a:close/>
                </a:path>
              </a:pathLst>
            </a:custGeom>
            <a:solidFill>
              <a:srgbClr val="E75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3399;p53"/>
            <p:cNvSpPr/>
            <p:nvPr/>
          </p:nvSpPr>
          <p:spPr>
            <a:xfrm>
              <a:off x="3672925" y="3602000"/>
              <a:ext cx="49225" cy="37250"/>
            </a:xfrm>
            <a:custGeom>
              <a:avLst/>
              <a:gdLst/>
              <a:ahLst/>
              <a:cxnLst/>
              <a:rect l="l" t="t" r="r" b="b"/>
              <a:pathLst>
                <a:path w="1969" h="1490" extrusionOk="0">
                  <a:moveTo>
                    <a:pt x="530" y="0"/>
                  </a:moveTo>
                  <a:cubicBezTo>
                    <a:pt x="350" y="0"/>
                    <a:pt x="170" y="31"/>
                    <a:pt x="0" y="94"/>
                  </a:cubicBezTo>
                  <a:lnTo>
                    <a:pt x="296" y="410"/>
                  </a:lnTo>
                  <a:cubicBezTo>
                    <a:pt x="347" y="402"/>
                    <a:pt x="399" y="398"/>
                    <a:pt x="451" y="398"/>
                  </a:cubicBezTo>
                  <a:cubicBezTo>
                    <a:pt x="909" y="398"/>
                    <a:pt x="1404" y="692"/>
                    <a:pt x="1644" y="1155"/>
                  </a:cubicBezTo>
                  <a:lnTo>
                    <a:pt x="1214" y="1489"/>
                  </a:lnTo>
                  <a:lnTo>
                    <a:pt x="1214" y="1489"/>
                  </a:lnTo>
                  <a:lnTo>
                    <a:pt x="1768" y="1059"/>
                  </a:lnTo>
                  <a:lnTo>
                    <a:pt x="1969" y="897"/>
                  </a:lnTo>
                  <a:cubicBezTo>
                    <a:pt x="1706" y="321"/>
                    <a:pt x="1115" y="0"/>
                    <a:pt x="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3400;p53"/>
            <p:cNvSpPr/>
            <p:nvPr/>
          </p:nvSpPr>
          <p:spPr>
            <a:xfrm>
              <a:off x="3680325" y="3611950"/>
              <a:ext cx="33700" cy="27300"/>
            </a:xfrm>
            <a:custGeom>
              <a:avLst/>
              <a:gdLst/>
              <a:ahLst/>
              <a:cxnLst/>
              <a:rect l="l" t="t" r="r" b="b"/>
              <a:pathLst>
                <a:path w="1348" h="1092" extrusionOk="0">
                  <a:moveTo>
                    <a:pt x="155" y="0"/>
                  </a:moveTo>
                  <a:cubicBezTo>
                    <a:pt x="103" y="0"/>
                    <a:pt x="51" y="4"/>
                    <a:pt x="0" y="12"/>
                  </a:cubicBezTo>
                  <a:lnTo>
                    <a:pt x="306" y="346"/>
                  </a:lnTo>
                  <a:lnTo>
                    <a:pt x="239" y="442"/>
                  </a:lnTo>
                  <a:cubicBezTo>
                    <a:pt x="574" y="499"/>
                    <a:pt x="870" y="996"/>
                    <a:pt x="918" y="1091"/>
                  </a:cubicBezTo>
                  <a:lnTo>
                    <a:pt x="1348" y="757"/>
                  </a:lnTo>
                  <a:cubicBezTo>
                    <a:pt x="1108" y="294"/>
                    <a:pt x="613" y="0"/>
                    <a:pt x="155" y="0"/>
                  </a:cubicBezTo>
                  <a:close/>
                </a:path>
              </a:pathLst>
            </a:custGeom>
            <a:solidFill>
              <a:srgbClr val="67C7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83" name="Picture 4">
            <a:extLst>
              <a:ext uri="{FF2B5EF4-FFF2-40B4-BE49-F238E27FC236}">
                <a16:creationId xmlns:a16="http://schemas.microsoft.com/office/drawing/2014/main" id="{7EBFF980-994C-49E8-873C-110696388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12" b="100000" l="3519" r="100000">
                        <a14:foregroundMark x1="77222" y1="46696" x2="75556" y2="52570"/>
                        <a14:foregroundMark x1="80556" y1="64317" x2="72778" y2="85756"/>
                        <a14:foregroundMark x1="82407" y1="95301" x2="71481" y2="98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700" y="2315622"/>
            <a:ext cx="2240309" cy="282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" name="TextBox 183">
            <a:extLst>
              <a:ext uri="{FF2B5EF4-FFF2-40B4-BE49-F238E27FC236}">
                <a16:creationId xmlns:a16="http://schemas.microsoft.com/office/drawing/2014/main" id="{11295773-CCCC-4021-BCF6-415AA6A94DC8}"/>
              </a:ext>
            </a:extLst>
          </p:cNvPr>
          <p:cNvSpPr txBox="1"/>
          <p:nvPr/>
        </p:nvSpPr>
        <p:spPr>
          <a:xfrm>
            <a:off x="6149177" y="1425986"/>
            <a:ext cx="2920081" cy="1054133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haroni" pitchFamily="2" charset="-79"/>
              </a:rPr>
              <a:t>This is my </a:t>
            </a:r>
            <a:r>
              <a:rPr lang="en-US" sz="3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haroni" pitchFamily="2" charset="-79"/>
              </a:rPr>
              <a:t>brother Khoa.</a:t>
            </a:r>
          </a:p>
        </p:txBody>
      </p:sp>
      <p:pic>
        <p:nvPicPr>
          <p:cNvPr id="1026" name="Picture 2" descr="Vector Cartoon Business Man, Man Clipart, Vector, Vector Material PNG and  Vector with Transparent Background for Free Download | Man clipart,  Cartoon, Cartoon wallpaper">
            <a:extLst>
              <a:ext uri="{FF2B5EF4-FFF2-40B4-BE49-F238E27FC236}">
                <a16:creationId xmlns:a16="http://schemas.microsoft.com/office/drawing/2014/main" id="{DBD42086-FF35-4F31-932A-4B2D4BA13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91"/>
          <a:stretch/>
        </p:blipFill>
        <p:spPr bwMode="auto">
          <a:xfrm>
            <a:off x="3367571" y="853583"/>
            <a:ext cx="1708150" cy="3436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354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9" y="571220"/>
            <a:ext cx="8249802" cy="4160770"/>
          </a:xfrm>
          <a:prstGeom prst="rect">
            <a:avLst/>
          </a:prstGeom>
        </p:spPr>
      </p:pic>
      <p:grpSp>
        <p:nvGrpSpPr>
          <p:cNvPr id="6" name="Google Shape;1780;p42"/>
          <p:cNvGrpSpPr/>
          <p:nvPr/>
        </p:nvGrpSpPr>
        <p:grpSpPr>
          <a:xfrm>
            <a:off x="7646577" y="718769"/>
            <a:ext cx="1389081" cy="966580"/>
            <a:chOff x="6862425" y="660850"/>
            <a:chExt cx="1389081" cy="966580"/>
          </a:xfrm>
        </p:grpSpPr>
        <p:sp>
          <p:nvSpPr>
            <p:cNvPr id="7" name="Google Shape;1781;p42"/>
            <p:cNvSpPr/>
            <p:nvPr/>
          </p:nvSpPr>
          <p:spPr>
            <a:xfrm>
              <a:off x="6862425" y="660850"/>
              <a:ext cx="1389081" cy="966580"/>
            </a:xfrm>
            <a:custGeom>
              <a:avLst/>
              <a:gdLst/>
              <a:ahLst/>
              <a:cxnLst/>
              <a:rect l="l" t="t" r="r" b="b"/>
              <a:pathLst>
                <a:path w="26690" h="18572" extrusionOk="0">
                  <a:moveTo>
                    <a:pt x="5591" y="1"/>
                  </a:moveTo>
                  <a:cubicBezTo>
                    <a:pt x="4196" y="1"/>
                    <a:pt x="2834" y="131"/>
                    <a:pt x="1515" y="382"/>
                  </a:cubicBezTo>
                  <a:cubicBezTo>
                    <a:pt x="1493" y="393"/>
                    <a:pt x="1471" y="393"/>
                    <a:pt x="1439" y="404"/>
                  </a:cubicBezTo>
                  <a:lnTo>
                    <a:pt x="719" y="556"/>
                  </a:lnTo>
                  <a:lnTo>
                    <a:pt x="273" y="6158"/>
                  </a:lnTo>
                  <a:lnTo>
                    <a:pt x="262" y="6158"/>
                  </a:lnTo>
                  <a:lnTo>
                    <a:pt x="0" y="9438"/>
                  </a:lnTo>
                  <a:lnTo>
                    <a:pt x="1144" y="9319"/>
                  </a:lnTo>
                  <a:cubicBezTo>
                    <a:pt x="1275" y="9297"/>
                    <a:pt x="1362" y="9286"/>
                    <a:pt x="1417" y="9275"/>
                  </a:cubicBezTo>
                  <a:cubicBezTo>
                    <a:pt x="1461" y="9264"/>
                    <a:pt x="1493" y="9253"/>
                    <a:pt x="1570" y="9253"/>
                  </a:cubicBezTo>
                  <a:cubicBezTo>
                    <a:pt x="2158" y="9199"/>
                    <a:pt x="2768" y="9166"/>
                    <a:pt x="3368" y="9166"/>
                  </a:cubicBezTo>
                  <a:cubicBezTo>
                    <a:pt x="4349" y="9166"/>
                    <a:pt x="5340" y="9242"/>
                    <a:pt x="6310" y="9384"/>
                  </a:cubicBezTo>
                  <a:cubicBezTo>
                    <a:pt x="9612" y="9885"/>
                    <a:pt x="12686" y="11324"/>
                    <a:pt x="15225" y="13569"/>
                  </a:cubicBezTo>
                  <a:cubicBezTo>
                    <a:pt x="15170" y="14092"/>
                    <a:pt x="15258" y="14615"/>
                    <a:pt x="15454" y="15095"/>
                  </a:cubicBezTo>
                  <a:cubicBezTo>
                    <a:pt x="15290" y="15411"/>
                    <a:pt x="15192" y="15770"/>
                    <a:pt x="15181" y="16141"/>
                  </a:cubicBezTo>
                  <a:cubicBezTo>
                    <a:pt x="15170" y="16773"/>
                    <a:pt x="15399" y="17372"/>
                    <a:pt x="15835" y="17830"/>
                  </a:cubicBezTo>
                  <a:cubicBezTo>
                    <a:pt x="16282" y="18309"/>
                    <a:pt x="16914" y="18571"/>
                    <a:pt x="17557" y="18571"/>
                  </a:cubicBezTo>
                  <a:cubicBezTo>
                    <a:pt x="18048" y="18571"/>
                    <a:pt x="18527" y="18418"/>
                    <a:pt x="18919" y="18146"/>
                  </a:cubicBezTo>
                  <a:cubicBezTo>
                    <a:pt x="19050" y="18157"/>
                    <a:pt x="19170" y="18168"/>
                    <a:pt x="19301" y="18168"/>
                  </a:cubicBezTo>
                  <a:cubicBezTo>
                    <a:pt x="20009" y="18168"/>
                    <a:pt x="20685" y="17906"/>
                    <a:pt x="21197" y="17416"/>
                  </a:cubicBezTo>
                  <a:cubicBezTo>
                    <a:pt x="21622" y="17013"/>
                    <a:pt x="21906" y="16500"/>
                    <a:pt x="22004" y="15945"/>
                  </a:cubicBezTo>
                  <a:cubicBezTo>
                    <a:pt x="22265" y="15814"/>
                    <a:pt x="22505" y="15639"/>
                    <a:pt x="22712" y="15443"/>
                  </a:cubicBezTo>
                  <a:cubicBezTo>
                    <a:pt x="22963" y="15214"/>
                    <a:pt x="23159" y="14942"/>
                    <a:pt x="23311" y="14637"/>
                  </a:cubicBezTo>
                  <a:cubicBezTo>
                    <a:pt x="23856" y="14517"/>
                    <a:pt x="24347" y="14255"/>
                    <a:pt x="24761" y="13874"/>
                  </a:cubicBezTo>
                  <a:cubicBezTo>
                    <a:pt x="25349" y="13307"/>
                    <a:pt x="25687" y="12533"/>
                    <a:pt x="25720" y="11727"/>
                  </a:cubicBezTo>
                  <a:cubicBezTo>
                    <a:pt x="26657" y="10833"/>
                    <a:pt x="26690" y="9329"/>
                    <a:pt x="25796" y="8381"/>
                  </a:cubicBezTo>
                  <a:cubicBezTo>
                    <a:pt x="25349" y="7913"/>
                    <a:pt x="24717" y="7640"/>
                    <a:pt x="24074" y="7640"/>
                  </a:cubicBezTo>
                  <a:cubicBezTo>
                    <a:pt x="23464" y="7640"/>
                    <a:pt x="22886" y="7880"/>
                    <a:pt x="22440" y="8294"/>
                  </a:cubicBezTo>
                  <a:cubicBezTo>
                    <a:pt x="22440" y="8294"/>
                    <a:pt x="22429" y="8305"/>
                    <a:pt x="22429" y="8305"/>
                  </a:cubicBezTo>
                  <a:cubicBezTo>
                    <a:pt x="19432" y="4414"/>
                    <a:pt x="15465" y="1766"/>
                    <a:pt x="10920" y="644"/>
                  </a:cubicBezTo>
                  <a:cubicBezTo>
                    <a:pt x="9176" y="219"/>
                    <a:pt x="7389" y="1"/>
                    <a:pt x="5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1782;p42"/>
            <p:cNvSpPr/>
            <p:nvPr/>
          </p:nvSpPr>
          <p:spPr>
            <a:xfrm>
              <a:off x="6940702" y="714197"/>
              <a:ext cx="1133852" cy="579157"/>
            </a:xfrm>
            <a:custGeom>
              <a:avLst/>
              <a:gdLst/>
              <a:ahLst/>
              <a:cxnLst/>
              <a:rect l="l" t="t" r="r" b="b"/>
              <a:pathLst>
                <a:path w="21786" h="11128" extrusionOk="0">
                  <a:moveTo>
                    <a:pt x="4076" y="0"/>
                  </a:moveTo>
                  <a:cubicBezTo>
                    <a:pt x="2769" y="0"/>
                    <a:pt x="1464" y="122"/>
                    <a:pt x="196" y="371"/>
                  </a:cubicBezTo>
                  <a:cubicBezTo>
                    <a:pt x="164" y="371"/>
                    <a:pt x="131" y="381"/>
                    <a:pt x="109" y="392"/>
                  </a:cubicBezTo>
                  <a:lnTo>
                    <a:pt x="0" y="1711"/>
                  </a:lnTo>
                  <a:cubicBezTo>
                    <a:pt x="32" y="1715"/>
                    <a:pt x="65" y="1718"/>
                    <a:pt x="100" y="1718"/>
                  </a:cubicBezTo>
                  <a:cubicBezTo>
                    <a:pt x="159" y="1718"/>
                    <a:pt x="221" y="1710"/>
                    <a:pt x="283" y="1689"/>
                  </a:cubicBezTo>
                  <a:cubicBezTo>
                    <a:pt x="992" y="1515"/>
                    <a:pt x="1406" y="1482"/>
                    <a:pt x="2191" y="1406"/>
                  </a:cubicBezTo>
                  <a:cubicBezTo>
                    <a:pt x="2806" y="1353"/>
                    <a:pt x="3427" y="1326"/>
                    <a:pt x="4047" y="1326"/>
                  </a:cubicBezTo>
                  <a:cubicBezTo>
                    <a:pt x="5086" y="1326"/>
                    <a:pt x="6126" y="1402"/>
                    <a:pt x="7149" y="1558"/>
                  </a:cubicBezTo>
                  <a:cubicBezTo>
                    <a:pt x="12391" y="2343"/>
                    <a:pt x="16849" y="5307"/>
                    <a:pt x="19824" y="9667"/>
                  </a:cubicBezTo>
                  <a:cubicBezTo>
                    <a:pt x="20129" y="10124"/>
                    <a:pt x="20412" y="10593"/>
                    <a:pt x="20696" y="11073"/>
                  </a:cubicBezTo>
                  <a:cubicBezTo>
                    <a:pt x="20707" y="11094"/>
                    <a:pt x="20718" y="11116"/>
                    <a:pt x="20728" y="11127"/>
                  </a:cubicBezTo>
                  <a:lnTo>
                    <a:pt x="21786" y="10331"/>
                  </a:lnTo>
                  <a:cubicBezTo>
                    <a:pt x="18974" y="5547"/>
                    <a:pt x="14625" y="1962"/>
                    <a:pt x="9187" y="621"/>
                  </a:cubicBezTo>
                  <a:cubicBezTo>
                    <a:pt x="7531" y="212"/>
                    <a:pt x="5802" y="0"/>
                    <a:pt x="4076" y="0"/>
                  </a:cubicBezTo>
                  <a:close/>
                </a:path>
              </a:pathLst>
            </a:custGeom>
            <a:solidFill>
              <a:srgbClr val="FF7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1783;p42"/>
            <p:cNvSpPr/>
            <p:nvPr/>
          </p:nvSpPr>
          <p:spPr>
            <a:xfrm>
              <a:off x="6936122" y="773894"/>
              <a:ext cx="1098149" cy="549491"/>
            </a:xfrm>
            <a:custGeom>
              <a:avLst/>
              <a:gdLst/>
              <a:ahLst/>
              <a:cxnLst/>
              <a:rect l="l" t="t" r="r" b="b"/>
              <a:pathLst>
                <a:path w="21100" h="10558" extrusionOk="0">
                  <a:moveTo>
                    <a:pt x="3749" y="1"/>
                  </a:moveTo>
                  <a:cubicBezTo>
                    <a:pt x="2524" y="1"/>
                    <a:pt x="1301" y="107"/>
                    <a:pt x="110" y="324"/>
                  </a:cubicBezTo>
                  <a:lnTo>
                    <a:pt x="1" y="1687"/>
                  </a:lnTo>
                  <a:cubicBezTo>
                    <a:pt x="677" y="1523"/>
                    <a:pt x="1091" y="1490"/>
                    <a:pt x="1854" y="1414"/>
                  </a:cubicBezTo>
                  <a:cubicBezTo>
                    <a:pt x="2469" y="1361"/>
                    <a:pt x="3090" y="1334"/>
                    <a:pt x="3710" y="1334"/>
                  </a:cubicBezTo>
                  <a:cubicBezTo>
                    <a:pt x="4749" y="1334"/>
                    <a:pt x="5789" y="1410"/>
                    <a:pt x="6812" y="1567"/>
                  </a:cubicBezTo>
                  <a:cubicBezTo>
                    <a:pt x="12054" y="2351"/>
                    <a:pt x="16512" y="5316"/>
                    <a:pt x="19487" y="9675"/>
                  </a:cubicBezTo>
                  <a:cubicBezTo>
                    <a:pt x="19683" y="9969"/>
                    <a:pt x="19868" y="10263"/>
                    <a:pt x="20043" y="10558"/>
                  </a:cubicBezTo>
                  <a:lnTo>
                    <a:pt x="21100" y="9773"/>
                  </a:lnTo>
                  <a:cubicBezTo>
                    <a:pt x="18277" y="5261"/>
                    <a:pt x="14060" y="1915"/>
                    <a:pt x="8839" y="619"/>
                  </a:cubicBezTo>
                  <a:cubicBezTo>
                    <a:pt x="7196" y="211"/>
                    <a:pt x="5471" y="1"/>
                    <a:pt x="3749" y="1"/>
                  </a:cubicBezTo>
                  <a:close/>
                </a:path>
              </a:pathLst>
            </a:custGeom>
            <a:solidFill>
              <a:srgbClr val="FEA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1784;p42"/>
            <p:cNvSpPr/>
            <p:nvPr/>
          </p:nvSpPr>
          <p:spPr>
            <a:xfrm>
              <a:off x="6931594" y="834476"/>
              <a:ext cx="1059012" cy="521803"/>
            </a:xfrm>
            <a:custGeom>
              <a:avLst/>
              <a:gdLst/>
              <a:ahLst/>
              <a:cxnLst/>
              <a:rect l="l" t="t" r="r" b="b"/>
              <a:pathLst>
                <a:path w="20348" h="10026" extrusionOk="0">
                  <a:moveTo>
                    <a:pt x="3319" y="0"/>
                  </a:moveTo>
                  <a:cubicBezTo>
                    <a:pt x="2242" y="0"/>
                    <a:pt x="1165" y="83"/>
                    <a:pt x="110" y="250"/>
                  </a:cubicBezTo>
                  <a:lnTo>
                    <a:pt x="1" y="1591"/>
                  </a:lnTo>
                  <a:cubicBezTo>
                    <a:pt x="458" y="1503"/>
                    <a:pt x="840" y="1460"/>
                    <a:pt x="1428" y="1416"/>
                  </a:cubicBezTo>
                  <a:cubicBezTo>
                    <a:pt x="2066" y="1358"/>
                    <a:pt x="2705" y="1328"/>
                    <a:pt x="3344" y="1328"/>
                  </a:cubicBezTo>
                  <a:cubicBezTo>
                    <a:pt x="4365" y="1328"/>
                    <a:pt x="5386" y="1404"/>
                    <a:pt x="6398" y="1558"/>
                  </a:cubicBezTo>
                  <a:cubicBezTo>
                    <a:pt x="11629" y="2343"/>
                    <a:pt x="16097" y="5307"/>
                    <a:pt x="19062" y="9666"/>
                  </a:cubicBezTo>
                  <a:cubicBezTo>
                    <a:pt x="19138" y="9786"/>
                    <a:pt x="19214" y="9906"/>
                    <a:pt x="19291" y="10026"/>
                  </a:cubicBezTo>
                  <a:lnTo>
                    <a:pt x="20348" y="9241"/>
                  </a:lnTo>
                  <a:cubicBezTo>
                    <a:pt x="17525" y="5002"/>
                    <a:pt x="13438" y="1863"/>
                    <a:pt x="8425" y="621"/>
                  </a:cubicBezTo>
                  <a:cubicBezTo>
                    <a:pt x="6774" y="211"/>
                    <a:pt x="5045" y="0"/>
                    <a:pt x="3319" y="0"/>
                  </a:cubicBezTo>
                  <a:close/>
                </a:path>
              </a:pathLst>
            </a:custGeom>
            <a:solidFill>
              <a:srgbClr val="FFE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1785;p42"/>
            <p:cNvSpPr/>
            <p:nvPr/>
          </p:nvSpPr>
          <p:spPr>
            <a:xfrm>
              <a:off x="6927066" y="893236"/>
              <a:ext cx="1018729" cy="496509"/>
            </a:xfrm>
            <a:custGeom>
              <a:avLst/>
              <a:gdLst/>
              <a:ahLst/>
              <a:cxnLst/>
              <a:rect l="l" t="t" r="r" b="b"/>
              <a:pathLst>
                <a:path w="19574" h="9540" extrusionOk="0">
                  <a:moveTo>
                    <a:pt x="2887" y="1"/>
                  </a:moveTo>
                  <a:cubicBezTo>
                    <a:pt x="1955" y="1"/>
                    <a:pt x="1025" y="63"/>
                    <a:pt x="110" y="189"/>
                  </a:cubicBezTo>
                  <a:lnTo>
                    <a:pt x="1" y="1519"/>
                  </a:lnTo>
                  <a:cubicBezTo>
                    <a:pt x="295" y="1475"/>
                    <a:pt x="589" y="1453"/>
                    <a:pt x="981" y="1410"/>
                  </a:cubicBezTo>
                  <a:cubicBezTo>
                    <a:pt x="1601" y="1357"/>
                    <a:pt x="2224" y="1330"/>
                    <a:pt x="2846" y="1330"/>
                  </a:cubicBezTo>
                  <a:cubicBezTo>
                    <a:pt x="3888" y="1330"/>
                    <a:pt x="4928" y="1405"/>
                    <a:pt x="5951" y="1562"/>
                  </a:cubicBezTo>
                  <a:cubicBezTo>
                    <a:pt x="11139" y="2336"/>
                    <a:pt x="15552" y="5246"/>
                    <a:pt x="18527" y="9540"/>
                  </a:cubicBezTo>
                  <a:lnTo>
                    <a:pt x="19574" y="8755"/>
                  </a:lnTo>
                  <a:cubicBezTo>
                    <a:pt x="16773" y="4766"/>
                    <a:pt x="12806" y="1813"/>
                    <a:pt x="7978" y="614"/>
                  </a:cubicBezTo>
                  <a:cubicBezTo>
                    <a:pt x="6331" y="211"/>
                    <a:pt x="4607" y="1"/>
                    <a:pt x="2887" y="1"/>
                  </a:cubicBezTo>
                  <a:close/>
                </a:path>
              </a:pathLst>
            </a:custGeom>
            <a:solidFill>
              <a:srgbClr val="48CC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1786;p42"/>
            <p:cNvSpPr/>
            <p:nvPr/>
          </p:nvSpPr>
          <p:spPr>
            <a:xfrm>
              <a:off x="6922538" y="956888"/>
              <a:ext cx="978446" cy="465751"/>
            </a:xfrm>
            <a:custGeom>
              <a:avLst/>
              <a:gdLst/>
              <a:ahLst/>
              <a:cxnLst/>
              <a:rect l="l" t="t" r="r" b="b"/>
              <a:pathLst>
                <a:path w="18800" h="8949" extrusionOk="0">
                  <a:moveTo>
                    <a:pt x="2546" y="1"/>
                  </a:moveTo>
                  <a:cubicBezTo>
                    <a:pt x="1726" y="1"/>
                    <a:pt x="907" y="48"/>
                    <a:pt x="98" y="143"/>
                  </a:cubicBezTo>
                  <a:lnTo>
                    <a:pt x="0" y="1473"/>
                  </a:lnTo>
                  <a:cubicBezTo>
                    <a:pt x="186" y="1451"/>
                    <a:pt x="393" y="1440"/>
                    <a:pt x="643" y="1418"/>
                  </a:cubicBezTo>
                  <a:cubicBezTo>
                    <a:pt x="1277" y="1359"/>
                    <a:pt x="1915" y="1330"/>
                    <a:pt x="2553" y="1330"/>
                  </a:cubicBezTo>
                  <a:cubicBezTo>
                    <a:pt x="3574" y="1330"/>
                    <a:pt x="4596" y="1406"/>
                    <a:pt x="5602" y="1560"/>
                  </a:cubicBezTo>
                  <a:cubicBezTo>
                    <a:pt x="10550" y="2301"/>
                    <a:pt x="14800" y="4982"/>
                    <a:pt x="17764" y="8949"/>
                  </a:cubicBezTo>
                  <a:lnTo>
                    <a:pt x="18800" y="8175"/>
                  </a:lnTo>
                  <a:cubicBezTo>
                    <a:pt x="16032" y="4470"/>
                    <a:pt x="12217" y="1756"/>
                    <a:pt x="7640" y="623"/>
                  </a:cubicBezTo>
                  <a:cubicBezTo>
                    <a:pt x="5994" y="209"/>
                    <a:pt x="4268" y="1"/>
                    <a:pt x="254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1787;p42"/>
            <p:cNvSpPr/>
            <p:nvPr/>
          </p:nvSpPr>
          <p:spPr>
            <a:xfrm>
              <a:off x="6916865" y="1023247"/>
              <a:ext cx="941598" cy="434576"/>
            </a:xfrm>
            <a:custGeom>
              <a:avLst/>
              <a:gdLst/>
              <a:ahLst/>
              <a:cxnLst/>
              <a:rect l="l" t="t" r="r" b="b"/>
              <a:pathLst>
                <a:path w="18092" h="8350" extrusionOk="0">
                  <a:moveTo>
                    <a:pt x="2513" y="1"/>
                  </a:moveTo>
                  <a:cubicBezTo>
                    <a:pt x="1721" y="1"/>
                    <a:pt x="921" y="48"/>
                    <a:pt x="109" y="143"/>
                  </a:cubicBezTo>
                  <a:lnTo>
                    <a:pt x="0" y="1473"/>
                  </a:lnTo>
                  <a:cubicBezTo>
                    <a:pt x="186" y="1451"/>
                    <a:pt x="186" y="1429"/>
                    <a:pt x="436" y="1407"/>
                  </a:cubicBezTo>
                  <a:cubicBezTo>
                    <a:pt x="1053" y="1351"/>
                    <a:pt x="1671" y="1323"/>
                    <a:pt x="2288" y="1323"/>
                  </a:cubicBezTo>
                  <a:cubicBezTo>
                    <a:pt x="3331" y="1323"/>
                    <a:pt x="4373" y="1403"/>
                    <a:pt x="5406" y="1560"/>
                  </a:cubicBezTo>
                  <a:cubicBezTo>
                    <a:pt x="10092" y="2257"/>
                    <a:pt x="14168" y="4710"/>
                    <a:pt x="17089" y="8349"/>
                  </a:cubicBezTo>
                  <a:lnTo>
                    <a:pt x="18091" y="7510"/>
                  </a:lnTo>
                  <a:cubicBezTo>
                    <a:pt x="15367" y="4154"/>
                    <a:pt x="11738" y="1680"/>
                    <a:pt x="7433" y="612"/>
                  </a:cubicBezTo>
                  <a:cubicBezTo>
                    <a:pt x="5790" y="207"/>
                    <a:pt x="4167" y="1"/>
                    <a:pt x="2513" y="1"/>
                  </a:cubicBezTo>
                  <a:close/>
                </a:path>
              </a:pathLst>
            </a:custGeom>
            <a:solidFill>
              <a:srgbClr val="A77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788;p42"/>
            <p:cNvSpPr/>
            <p:nvPr/>
          </p:nvSpPr>
          <p:spPr>
            <a:xfrm>
              <a:off x="7692242" y="1112090"/>
              <a:ext cx="504837" cy="469602"/>
            </a:xfrm>
            <a:custGeom>
              <a:avLst/>
              <a:gdLst/>
              <a:ahLst/>
              <a:cxnLst/>
              <a:rect l="l" t="t" r="r" b="b"/>
              <a:pathLst>
                <a:path w="9700" h="9023" extrusionOk="0">
                  <a:moveTo>
                    <a:pt x="8126" y="1"/>
                  </a:moveTo>
                  <a:cubicBezTo>
                    <a:pt x="7775" y="1"/>
                    <a:pt x="7423" y="129"/>
                    <a:pt x="7149" y="387"/>
                  </a:cubicBezTo>
                  <a:cubicBezTo>
                    <a:pt x="6997" y="540"/>
                    <a:pt x="6877" y="714"/>
                    <a:pt x="6801" y="910"/>
                  </a:cubicBezTo>
                  <a:cubicBezTo>
                    <a:pt x="6761" y="908"/>
                    <a:pt x="6721" y="907"/>
                    <a:pt x="6681" y="907"/>
                  </a:cubicBezTo>
                  <a:cubicBezTo>
                    <a:pt x="6163" y="907"/>
                    <a:pt x="5635" y="1103"/>
                    <a:pt x="5220" y="1488"/>
                  </a:cubicBezTo>
                  <a:cubicBezTo>
                    <a:pt x="5166" y="1542"/>
                    <a:pt x="5122" y="1597"/>
                    <a:pt x="5068" y="1651"/>
                  </a:cubicBezTo>
                  <a:cubicBezTo>
                    <a:pt x="4789" y="1494"/>
                    <a:pt x="4477" y="1414"/>
                    <a:pt x="4165" y="1414"/>
                  </a:cubicBezTo>
                  <a:cubicBezTo>
                    <a:pt x="3721" y="1414"/>
                    <a:pt x="3277" y="1575"/>
                    <a:pt x="2932" y="1902"/>
                  </a:cubicBezTo>
                  <a:cubicBezTo>
                    <a:pt x="2572" y="2251"/>
                    <a:pt x="2387" y="2697"/>
                    <a:pt x="2365" y="3155"/>
                  </a:cubicBezTo>
                  <a:cubicBezTo>
                    <a:pt x="2351" y="3155"/>
                    <a:pt x="2337" y="3155"/>
                    <a:pt x="2323" y="3155"/>
                  </a:cubicBezTo>
                  <a:cubicBezTo>
                    <a:pt x="1803" y="3155"/>
                    <a:pt x="1286" y="3351"/>
                    <a:pt x="883" y="3733"/>
                  </a:cubicBezTo>
                  <a:cubicBezTo>
                    <a:pt x="87" y="4485"/>
                    <a:pt x="0" y="5705"/>
                    <a:pt x="643" y="6566"/>
                  </a:cubicBezTo>
                  <a:cubicBezTo>
                    <a:pt x="643" y="6566"/>
                    <a:pt x="643" y="6566"/>
                    <a:pt x="632" y="6577"/>
                  </a:cubicBezTo>
                  <a:cubicBezTo>
                    <a:pt x="66" y="7111"/>
                    <a:pt x="44" y="8016"/>
                    <a:pt x="589" y="8582"/>
                  </a:cubicBezTo>
                  <a:cubicBezTo>
                    <a:pt x="865" y="8876"/>
                    <a:pt x="1240" y="9023"/>
                    <a:pt x="1617" y="9023"/>
                  </a:cubicBezTo>
                  <a:cubicBezTo>
                    <a:pt x="1968" y="9023"/>
                    <a:pt x="2320" y="8895"/>
                    <a:pt x="2594" y="8637"/>
                  </a:cubicBezTo>
                  <a:cubicBezTo>
                    <a:pt x="2638" y="8593"/>
                    <a:pt x="2681" y="8550"/>
                    <a:pt x="2714" y="8495"/>
                  </a:cubicBezTo>
                  <a:cubicBezTo>
                    <a:pt x="2923" y="8575"/>
                    <a:pt x="3144" y="8615"/>
                    <a:pt x="3364" y="8615"/>
                  </a:cubicBezTo>
                  <a:cubicBezTo>
                    <a:pt x="3808" y="8615"/>
                    <a:pt x="4250" y="8452"/>
                    <a:pt x="4599" y="8125"/>
                  </a:cubicBezTo>
                  <a:cubicBezTo>
                    <a:pt x="5013" y="7732"/>
                    <a:pt x="5199" y="7187"/>
                    <a:pt x="5155" y="6653"/>
                  </a:cubicBezTo>
                  <a:cubicBezTo>
                    <a:pt x="5504" y="6588"/>
                    <a:pt x="5842" y="6414"/>
                    <a:pt x="6114" y="6152"/>
                  </a:cubicBezTo>
                  <a:cubicBezTo>
                    <a:pt x="6408" y="5880"/>
                    <a:pt x="6594" y="5531"/>
                    <a:pt x="6681" y="5160"/>
                  </a:cubicBezTo>
                  <a:cubicBezTo>
                    <a:pt x="6695" y="5161"/>
                    <a:pt x="6709" y="5161"/>
                    <a:pt x="6723" y="5161"/>
                  </a:cubicBezTo>
                  <a:cubicBezTo>
                    <a:pt x="7243" y="5161"/>
                    <a:pt x="7759" y="4965"/>
                    <a:pt x="8152" y="4583"/>
                  </a:cubicBezTo>
                  <a:cubicBezTo>
                    <a:pt x="8697" y="4071"/>
                    <a:pt x="8904" y="3351"/>
                    <a:pt x="8795" y="2676"/>
                  </a:cubicBezTo>
                  <a:cubicBezTo>
                    <a:pt x="8904" y="2621"/>
                    <a:pt x="9013" y="2545"/>
                    <a:pt x="9111" y="2458"/>
                  </a:cubicBezTo>
                  <a:cubicBezTo>
                    <a:pt x="9678" y="1913"/>
                    <a:pt x="9700" y="1008"/>
                    <a:pt x="9155" y="441"/>
                  </a:cubicBezTo>
                  <a:cubicBezTo>
                    <a:pt x="8878" y="148"/>
                    <a:pt x="8503" y="1"/>
                    <a:pt x="8126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12592"/>
      </p:ext>
    </p:extLst>
  </p:cSld>
  <p:clrMapOvr>
    <a:masterClrMapping/>
  </p:clrMapOvr>
  <p:transition spd="slow">
    <p:cover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3.Unit 1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QfL5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NB8vl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0Hy+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QfL5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NB8vl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0Hy+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NB8vlTahn1hYAAAAGIAAAAcAAAAdW5pdmVyc2FsL2xvY2FsX3NldHRpbmdzLnhtbLOxr8jNUShLLSrOzM+zVTLUM1BSSM1Lzk/JzEu3VQoNcdO1UFIoLknMS0nMyc9LtVXKy1dSsLfjssnJT07MCU4tKQEqLFYoyEmsTC0KSc0FMkpS/RJzgSrDw42V9O24AFBLAwQUAAIACADRfL5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RfL5UPMoRpUsAAABqAAAAGwAAAHVuaXZlcnNhbC91bml2ZXJzYWwucG5nLnhtbLOxr8jNUShLLSrOzM+zVTLUM1Cyt+PlsikoSi3LTC1XqACKGekZQICSQqWtkgkStzwzpSTDVsnCwBAhlpGamZ5RYqtkhiSoDzQSAFBLAQIAABQAAgAIAOOGAlPDxJh2RwMAAOEJAAAUAAAAAAAAAAEAAAAAAAAAAAB1bml2ZXJzYWwvcGxheWVyLnhtbFBLAQIAABQAAgAIANB8vlTKowNubAYAACgZAAAdAAAAAAAAAAEAAAAAAHkDAAB1bml2ZXJzYWwvY29tbW9uX21lc3NhZ2VzLmxuZ1BLAQIAABQAAgAIANB8vlQVHmAbowAAAH8BAAAuAAAAAAAAAAEAAAAAACAKAAB1bml2ZXJzYWwvcGxheWJhY2tfYW5kX25hdmlnYXRpb25fc2V0dGluZ3MueG1sUEsBAgAAFAACAAgA0Hy+VKenV+h8BAAAbxcAACcAAAAAAAAAAQAAAAAADwsAAHVuaXZlcnNhbC9mbGFzaF9wdWJsaXNoaW5nX3NldHRpbmdzLnhtbFBLAQIAABQAAgAIANB8vlS86VOGdwMAAOgMAAAhAAAAAAAAAAEAAAAAANAPAAB1bml2ZXJzYWwvZmxhc2hfc2tpbl9zZXR0aW5ncy54bWxQSwECAAAUAAIACADQfL5UF9vd2HcEAAD5FgAAJgAAAAAAAAABAAAAAACGEwAAdW5pdmVyc2FsL2h0bWxfcHVibGlzaGluZ19zZXR0aW5ncy54bWxQSwECAAAUAAIACADQfL5UVHMZhbABAACBBgAAHwAAAAAAAAABAAAAAABBGAAAdW5pdmVyc2FsL2h0bWxfc2tpbl9zZXR0aW5ncy5qc1BLAQIAABQAAgAIANB8vlTahn1hYAAAAGIAAAAcAAAAAAAAAAEAAAAAAC4aAAB1bml2ZXJzYWwvbG9jYWxfc2V0dGluZ3MueG1sUEsBAgAAFAACAAgA0Xy+VIPsCm8cBgAARxMAABcAAAAAAAAAAAAAAAAAyBoAAHVuaXZlcnNhbC91bml2ZXJzYWwucG5nUEsBAgAAFAACAAgA0Xy+VDzKEaVLAAAAagAAABsAAAAAAAAAAQAAAAAAGSEAAHVuaXZlcnNhbC91bml2ZXJzYWwucG5nLnhtbFBLBQYAAAAACgAKAAYDAACdIQAAAAA="/>
  <p:tag name="ISPRING_LMS_API_VERSION" val="SCORM 2004 (2nd edition)"/>
  <p:tag name="ISPRING_ULTRA_SCORM_COURSE_ID" val="E975C547-7D93-4436-B6DB-0FBCEFE0A05F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Slide Bai giang-WW3\\UNIT 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3.Unit 1-lesson 2-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D3B16A-5568-4520-9176-5B67F094E1C4}:3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0F80BC-BE78-4B5E-94F6-842990C10DBA}:3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6C141B-A75E-459C-AC26-0F723F6D9CEB}:3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7CD3D2-4746-42B5-BE93-902373F65CAD}:30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79D3D0-4C1E-48EB-A363-BCD1258B6B65}:3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5EDA1D-D3A4-43E9-A871-9D144EAFE09C}:3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7FE09C-3248-4878-8018-2C2877439CD3}:32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3523F5-E582-4384-88E2-EF957DEDBA5A}:29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208215-1891-4EAA-85D3-0D087613BA0F}:29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4129C0-7009-4BB5-AEA4-589D98E51C5F}:2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6F1773-9CAF-438C-96A0-9C420804D6FA}:3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09AFA2-3D3D-42F6-A94A-2E1331CCBFD7}:2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7C7D40-5DFF-43E8-933C-9F68547683B0}:29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1FB1C3-5CA4-40FA-9930-9C6E3045E8B9}:30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9AD155-1EF5-414D-8CA6-29A095559104}:30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AF61AA-6910-4019-B9FA-827E190AD19B}:30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140401-A655-47A4-8CDA-2695A17AA7D3}:30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EB5BE5-3904-412C-BC39-56623A2BAF6C}:30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2C509-2965-41B8-931C-A80E88569AD6}:30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0AB168-6803-4B53-901B-841448D88107}:3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A244FD-B6CD-4607-B963-158394C26AB9}:29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867AFC-53AF-4BED-BACD-E697B3E4ABC4}:31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CC3CD1-F808-4C3D-9DFC-313873A17590}:32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1234CE-C10E-44FC-899F-4066959B0D11}:33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FB7E89-FE44-4F9C-8ECF-8C560F1A5066}:33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1D1EF1-F176-4F54-9449-8B51E705CCFB}:3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199A09-CB67-4DED-9123-C65010961123}:29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24DAEC-6C3C-4727-8D2C-9E4E466ACF31}:31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13DC54-61E9-457F-A73B-855A13674781}:32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24195C-3513-4FB8-9A04-4C329992352F}:3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071A24-155F-4B4B-926E-21A829E3F7EC}:3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86F6BC-B971-444B-99C3-0DFAF05464CD}:30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9F9D21-061B-4A6E-8799-E889BD3E4622}:3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F7DF55-3A0C-406F-8D9A-D5CA1D74BE42}:3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9C9417-EA05-46D6-A7A0-B26EC66DE464}:32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nguage Arts for Elementary - 1st Grade: Consonants and Short Vowels by Slidesgo">
  <a:themeElements>
    <a:clrScheme name="Simple Light">
      <a:dk1>
        <a:srgbClr val="212121"/>
      </a:dk1>
      <a:lt1>
        <a:srgbClr val="86C459"/>
      </a:lt1>
      <a:dk2>
        <a:srgbClr val="F7D934"/>
      </a:dk2>
      <a:lt2>
        <a:srgbClr val="FFFFFF"/>
      </a:lt2>
      <a:accent1>
        <a:srgbClr val="C55CA3"/>
      </a:accent1>
      <a:accent2>
        <a:srgbClr val="64C9CC"/>
      </a:accent2>
      <a:accent3>
        <a:srgbClr val="FF89D5"/>
      </a:accent3>
      <a:accent4>
        <a:srgbClr val="8167B0"/>
      </a:accent4>
      <a:accent5>
        <a:srgbClr val="C5A8EA"/>
      </a:accent5>
      <a:accent6>
        <a:srgbClr val="FFFFFF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820</Words>
  <Application>Microsoft Office PowerPoint</Application>
  <PresentationFormat>On-screen Show (16:9)</PresentationFormat>
  <Paragraphs>120</Paragraphs>
  <Slides>35</Slides>
  <Notes>35</Notes>
  <HiddenSlides>0</HiddenSlides>
  <MMClips>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60" baseType="lpstr">
      <vt:lpstr>.VnBahamasB</vt:lpstr>
      <vt:lpstr>Arial</vt:lpstr>
      <vt:lpstr>Bebas Neue</vt:lpstr>
      <vt:lpstr>Calibri</vt:lpstr>
      <vt:lpstr>Calibri Light</vt:lpstr>
      <vt:lpstr>Comic Sans MS</vt:lpstr>
      <vt:lpstr>Fira Sans Condensed Medium</vt:lpstr>
      <vt:lpstr>Fira Sans Extra Condensed Medium</vt:lpstr>
      <vt:lpstr>Gilroy ExtraBold</vt:lpstr>
      <vt:lpstr>Lato</vt:lpstr>
      <vt:lpstr>Life Savers</vt:lpstr>
      <vt:lpstr>Life Savers ExtraBold</vt:lpstr>
      <vt:lpstr>Monotype Corsiva</vt:lpstr>
      <vt:lpstr>MV Boli</vt:lpstr>
      <vt:lpstr>Open Sans</vt:lpstr>
      <vt:lpstr>Patrick Hand</vt:lpstr>
      <vt:lpstr>Quicksand</vt:lpstr>
      <vt:lpstr>Quicksand SemiBold</vt:lpstr>
      <vt:lpstr>Roboto Condensed Light</vt:lpstr>
      <vt:lpstr>Segoe Script</vt:lpstr>
      <vt:lpstr>Times New Roman</vt:lpstr>
      <vt:lpstr>1_Office Theme</vt:lpstr>
      <vt:lpstr>2_Office Theme</vt:lpstr>
      <vt:lpstr>Language Arts for Elementary - 1st Grade: Consonants and Short Vowels by Slidesgo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13.Unit 1-lesson 2-period 2</dc:title>
  <dc:creator>A</dc:creator>
  <cp:lastModifiedBy>Admin</cp:lastModifiedBy>
  <cp:revision>56</cp:revision>
  <dcterms:created xsi:type="dcterms:W3CDTF">2022-02-24T14:48:04Z</dcterms:created>
  <dcterms:modified xsi:type="dcterms:W3CDTF">2022-05-30T08:40:20Z</dcterms:modified>
</cp:coreProperties>
</file>